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4" r:id="rId4"/>
    <p:sldId id="282" r:id="rId5"/>
    <p:sldId id="285" r:id="rId6"/>
    <p:sldId id="260" r:id="rId7"/>
    <p:sldId id="264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2" d="100"/>
          <a:sy n="72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78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21-09-2021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272142" y="447449"/>
            <a:ext cx="6160741" cy="170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Ex09 – Orange Tree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/>
              <a:t>Forståelse for </a:t>
            </a:r>
            <a:r>
              <a:rPr lang="da-DK" sz="2800" dirty="0" err="1"/>
              <a:t>namespace</a:t>
            </a:r>
            <a:r>
              <a:rPr lang="da-DK" sz="2800" dirty="0"/>
              <a:t>, </a:t>
            </a:r>
            <a:r>
              <a:rPr lang="da-DK" sz="2800" dirty="0" err="1"/>
              <a:t>access</a:t>
            </a:r>
            <a:r>
              <a:rPr lang="da-DK" sz="2800" dirty="0"/>
              <a:t> </a:t>
            </a:r>
            <a:r>
              <a:rPr lang="da-DK" sz="2800" dirty="0" err="1"/>
              <a:t>keywords</a:t>
            </a:r>
            <a:r>
              <a:rPr lang="da-DK" sz="2800" dirty="0"/>
              <a:t> og navngivningskonventioner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2329578-EC84-4B3F-901B-2635DBB5A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2636" r="1715" b="9658"/>
          <a:stretch/>
        </p:blipFill>
        <p:spPr>
          <a:xfrm>
            <a:off x="6996223" y="435935"/>
            <a:ext cx="4635794" cy="59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70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588519-B30E-4B25-84FF-3EDC3FA8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18" y="2334511"/>
            <a:ext cx="7928677" cy="31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/>
          <a:srcRect b="53211"/>
          <a:stretch/>
        </p:blipFill>
        <p:spPr>
          <a:xfrm>
            <a:off x="6943250" y="2268222"/>
            <a:ext cx="4610100" cy="2994895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4"/>
            <a:ext cx="5856514" cy="5087256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Brug af en unit test</a:t>
            </a:r>
          </a:p>
          <a:p>
            <a:pPr lvl="1"/>
            <a:r>
              <a:rPr lang="da-DK" dirty="0"/>
              <a:t>Unit </a:t>
            </a:r>
            <a:r>
              <a:rPr lang="da-DK" dirty="0" err="1"/>
              <a:t>testing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da-DK" dirty="0"/>
          </a:p>
          <a:p>
            <a:pPr lvl="2"/>
            <a:r>
              <a:rPr lang="da-DK" dirty="0" err="1"/>
              <a:t>TestClass</a:t>
            </a:r>
            <a:endParaRPr lang="da-DK" dirty="0"/>
          </a:p>
          <a:p>
            <a:pPr lvl="2"/>
            <a:r>
              <a:rPr lang="da-DK" dirty="0" err="1"/>
              <a:t>TestMethod</a:t>
            </a:r>
            <a:endParaRPr lang="da-DK" dirty="0"/>
          </a:p>
          <a:p>
            <a:pPr lvl="1"/>
            <a:r>
              <a:rPr lang="da-DK" dirty="0"/>
              <a:t>Unit test </a:t>
            </a:r>
            <a:r>
              <a:rPr lang="da-DK" dirty="0" err="1"/>
              <a:t>assert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8" name="Lige pilforbindelse 7"/>
          <p:cNvCxnSpPr>
            <a:cxnSpLocks/>
          </p:cNvCxnSpPr>
          <p:nvPr/>
        </p:nvCxnSpPr>
        <p:spPr>
          <a:xfrm flipV="1">
            <a:off x="3391786" y="2402958"/>
            <a:ext cx="3551464" cy="5528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6803238-1FAC-431A-BD66-7D1AFD22BF8B}"/>
              </a:ext>
            </a:extLst>
          </p:cNvPr>
          <p:cNvCxnSpPr>
            <a:cxnSpLocks/>
          </p:cNvCxnSpPr>
          <p:nvPr/>
        </p:nvCxnSpPr>
        <p:spPr>
          <a:xfrm flipV="1">
            <a:off x="3487479" y="3189768"/>
            <a:ext cx="3785191" cy="1275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1C285D9F-6589-4848-BFF2-B47FF4568B1C}"/>
              </a:ext>
            </a:extLst>
          </p:cNvPr>
          <p:cNvCxnSpPr>
            <a:cxnSpLocks/>
          </p:cNvCxnSpPr>
          <p:nvPr/>
        </p:nvCxnSpPr>
        <p:spPr>
          <a:xfrm>
            <a:off x="3636335" y="3668122"/>
            <a:ext cx="3859618" cy="975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BFED-FE0C-4CC2-94E6-880EAB9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6224CA-FC4C-49A1-A88F-A6360505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Project reference</a:t>
            </a:r>
          </a:p>
          <a:p>
            <a:pPr lvl="1"/>
            <a:r>
              <a:rPr lang="da-DK" i="1" dirty="0" err="1"/>
              <a:t>namespace</a:t>
            </a:r>
            <a:endParaRPr lang="da-DK" i="1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DF3622E7-510E-4151-9B45-280153816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86"/>
          <a:stretch/>
        </p:blipFill>
        <p:spPr>
          <a:xfrm>
            <a:off x="5173759" y="4744369"/>
            <a:ext cx="4876532" cy="1073297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055032F7-1778-4E07-96D5-9456BD3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25" y="1009650"/>
            <a:ext cx="2228850" cy="2419350"/>
          </a:xfrm>
          <a:prstGeom prst="rect">
            <a:avLst/>
          </a:prstGeom>
        </p:spPr>
      </p:pic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6F782A1C-4E96-4501-8A4A-7ED4D8FA0509}"/>
              </a:ext>
            </a:extLst>
          </p:cNvPr>
          <p:cNvCxnSpPr>
            <a:cxnSpLocks/>
          </p:cNvCxnSpPr>
          <p:nvPr/>
        </p:nvCxnSpPr>
        <p:spPr>
          <a:xfrm>
            <a:off x="3923414" y="2636875"/>
            <a:ext cx="4316819" cy="7017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65595959-062E-4D4B-A2DA-0A598FE1BC7B}"/>
              </a:ext>
            </a:extLst>
          </p:cNvPr>
          <p:cNvCxnSpPr>
            <a:cxnSpLocks/>
          </p:cNvCxnSpPr>
          <p:nvPr/>
        </p:nvCxnSpPr>
        <p:spPr>
          <a:xfrm flipV="1">
            <a:off x="3923414" y="1148316"/>
            <a:ext cx="3688611" cy="14885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B783A23F-A70A-4A11-AB40-A9D3B64166E5}"/>
              </a:ext>
            </a:extLst>
          </p:cNvPr>
          <p:cNvCxnSpPr>
            <a:cxnSpLocks/>
          </p:cNvCxnSpPr>
          <p:nvPr/>
        </p:nvCxnSpPr>
        <p:spPr>
          <a:xfrm>
            <a:off x="3923414" y="2636875"/>
            <a:ext cx="2447765" cy="19725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1A38C370-9367-4712-B442-4B8F0D2E9568}"/>
              </a:ext>
            </a:extLst>
          </p:cNvPr>
          <p:cNvSpPr txBox="1"/>
          <p:nvPr/>
        </p:nvSpPr>
        <p:spPr>
          <a:xfrm rot="20262723">
            <a:off x="3946137" y="1454958"/>
            <a:ext cx="387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default </a:t>
            </a:r>
            <a:r>
              <a:rPr lang="da-DK" dirty="0" err="1"/>
              <a:t>namespace</a:t>
            </a:r>
            <a:r>
              <a:rPr lang="da-DK" dirty="0"/>
              <a:t> = projektnavn</a:t>
            </a:r>
          </a:p>
        </p:txBody>
      </p:sp>
    </p:spTree>
    <p:extLst>
      <p:ext uri="{BB962C8B-B14F-4D97-AF65-F5344CB8AC3E}">
        <p14:creationId xmlns:p14="http://schemas.microsoft.com/office/powerpoint/2010/main" val="27290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71CD2-D024-421F-ACB5-9ED82B1D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5E8293-19ED-4E99-B919-7E7F507C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 af en unit test</a:t>
            </a:r>
          </a:p>
          <a:p>
            <a:pPr lvl="1"/>
            <a:r>
              <a:rPr lang="da-DK" dirty="0"/>
              <a:t>Unit </a:t>
            </a:r>
            <a:r>
              <a:rPr lang="da-DK" dirty="0" err="1"/>
              <a:t>testing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da-DK" dirty="0"/>
          </a:p>
          <a:p>
            <a:pPr lvl="2"/>
            <a:r>
              <a:rPr lang="da-DK" dirty="0" err="1"/>
              <a:t>TestClass</a:t>
            </a:r>
            <a:endParaRPr lang="da-DK" dirty="0"/>
          </a:p>
          <a:p>
            <a:pPr lvl="2"/>
            <a:r>
              <a:rPr lang="da-DK" dirty="0" err="1"/>
              <a:t>TestMethod</a:t>
            </a:r>
            <a:endParaRPr lang="da-DK" dirty="0"/>
          </a:p>
          <a:p>
            <a:pPr lvl="2"/>
            <a:r>
              <a:rPr lang="da-DK" u="sng" dirty="0" err="1"/>
              <a:t>TestInitialize</a:t>
            </a:r>
            <a:endParaRPr lang="da-DK" u="sng" dirty="0"/>
          </a:p>
          <a:p>
            <a:pPr lvl="2"/>
            <a:endParaRPr lang="da-DK" u="sng" dirty="0"/>
          </a:p>
          <a:p>
            <a:pPr marL="914400" lvl="2" indent="0">
              <a:buNone/>
            </a:pPr>
            <a:endParaRPr lang="da-DK" u="sng" dirty="0"/>
          </a:p>
          <a:p>
            <a:r>
              <a:rPr lang="da-DK" dirty="0"/>
              <a:t>Access </a:t>
            </a:r>
            <a:r>
              <a:rPr lang="da-DK" dirty="0" err="1"/>
              <a:t>keywords</a:t>
            </a:r>
            <a:endParaRPr lang="da-DK" dirty="0"/>
          </a:p>
          <a:p>
            <a:pPr lvl="1"/>
            <a:r>
              <a:rPr lang="da-DK" u="sng" dirty="0" err="1"/>
              <a:t>this</a:t>
            </a:r>
            <a:endParaRPr lang="da-DK" u="sng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FC99FF0-51E0-499A-85D8-CC923549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05" y="874818"/>
            <a:ext cx="3324225" cy="22479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00097C3-40EE-41B1-AD4B-B878BB59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18" y="3767291"/>
            <a:ext cx="4813669" cy="2630281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A3C4B9EB-5D2A-422C-A52E-893DE87F3520}"/>
              </a:ext>
            </a:extLst>
          </p:cNvPr>
          <p:cNvCxnSpPr>
            <a:cxnSpLocks/>
          </p:cNvCxnSpPr>
          <p:nvPr/>
        </p:nvCxnSpPr>
        <p:spPr>
          <a:xfrm>
            <a:off x="2211572" y="5071730"/>
            <a:ext cx="3983667" cy="7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E1CFEF08-221C-4523-AF6D-16C5F8FA75B8}"/>
              </a:ext>
            </a:extLst>
          </p:cNvPr>
          <p:cNvCxnSpPr>
            <a:cxnSpLocks/>
          </p:cNvCxnSpPr>
          <p:nvPr/>
        </p:nvCxnSpPr>
        <p:spPr>
          <a:xfrm flipV="1">
            <a:off x="2211572" y="4284921"/>
            <a:ext cx="3795823" cy="7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86DD11CA-D6C3-4992-963F-F5608458B06B}"/>
              </a:ext>
            </a:extLst>
          </p:cNvPr>
          <p:cNvSpPr/>
          <p:nvPr/>
        </p:nvSpPr>
        <p:spPr>
          <a:xfrm>
            <a:off x="7240772" y="4167963"/>
            <a:ext cx="467833" cy="2339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675C03B-93ED-4C55-AAF7-C620DE7F33FE}"/>
              </a:ext>
            </a:extLst>
          </p:cNvPr>
          <p:cNvSpPr/>
          <p:nvPr/>
        </p:nvSpPr>
        <p:spPr>
          <a:xfrm>
            <a:off x="6283843" y="5730949"/>
            <a:ext cx="861236" cy="2232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DB751BE-A789-4867-8D7A-5FD41DE7F976}"/>
              </a:ext>
            </a:extLst>
          </p:cNvPr>
          <p:cNvSpPr/>
          <p:nvPr/>
        </p:nvSpPr>
        <p:spPr>
          <a:xfrm>
            <a:off x="7899991" y="5156791"/>
            <a:ext cx="414669" cy="202018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89E3B6E-7BBA-480C-978C-E63DAC40C266}"/>
              </a:ext>
            </a:extLst>
          </p:cNvPr>
          <p:cNvSpPr/>
          <p:nvPr/>
        </p:nvSpPr>
        <p:spPr>
          <a:xfrm>
            <a:off x="7308105" y="5766383"/>
            <a:ext cx="467832" cy="1878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38504BD6-0052-492F-BCEF-2ED346200FF1}"/>
              </a:ext>
            </a:extLst>
          </p:cNvPr>
          <p:cNvCxnSpPr>
            <a:cxnSpLocks/>
          </p:cNvCxnSpPr>
          <p:nvPr/>
        </p:nvCxnSpPr>
        <p:spPr>
          <a:xfrm flipV="1">
            <a:off x="3551274" y="1114612"/>
            <a:ext cx="4157331" cy="24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4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B2305-0506-4CAE-8D4C-DE2A59E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Nye begreber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D6433A-0333-4879-BA46-843CDB45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</a:t>
            </a:r>
            <a:r>
              <a:rPr lang="da-DK" sz="2800" dirty="0"/>
              <a:t>avngivningskonventioner</a:t>
            </a:r>
          </a:p>
          <a:p>
            <a:pPr lvl="1"/>
            <a:r>
              <a:rPr lang="da-DK" dirty="0" err="1"/>
              <a:t>PascalCasing</a:t>
            </a:r>
            <a:endParaRPr lang="da-DK" dirty="0"/>
          </a:p>
          <a:p>
            <a:pPr lvl="1"/>
            <a:r>
              <a:rPr lang="da-DK" dirty="0" err="1"/>
              <a:t>camelCasing</a:t>
            </a:r>
            <a:endParaRPr lang="da-DK" dirty="0"/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0C54068-931B-4844-BE4D-41D4C0F5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661475"/>
            <a:ext cx="7508692" cy="23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8043"/>
              </p:ext>
            </p:extLst>
          </p:nvPr>
        </p:nvGraphicFramePr>
        <p:xfrm>
          <a:off x="1431471" y="1690686"/>
          <a:ext cx="9748158" cy="37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err="1"/>
                        <a:t>OrangeTree</a:t>
                      </a:r>
                      <a:r>
                        <a:rPr lang="da-DK" sz="2400" baseline="0" dirty="0"/>
                        <a:t>-simulation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 </a:t>
                      </a:r>
                      <a:r>
                        <a:rPr lang="da-DK" sz="2400" baseline="0" dirty="0" err="1"/>
                        <a:t>OrangeTree</a:t>
                      </a:r>
                      <a:r>
                        <a:rPr lang="da-DK" sz="2400" baseline="0" dirty="0"/>
                        <a:t>-simulation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2 – </a:t>
                      </a:r>
                      <a:r>
                        <a:rPr lang="da-DK" sz="2400" baseline="0" dirty="0" err="1"/>
                        <a:t>OrangeTree</a:t>
                      </a:r>
                      <a:r>
                        <a:rPr lang="da-DK" sz="2400" baseline="0" dirty="0"/>
                        <a:t>-simulation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5396CC-9B44-4AB9-A2FF-CEA7AB12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8565"/>
            <a:ext cx="10515600" cy="594310"/>
          </a:xfrm>
        </p:spPr>
        <p:txBody>
          <a:bodyPr>
            <a:normAutofit/>
          </a:bodyPr>
          <a:lstStyle/>
          <a:p>
            <a:r>
              <a:rPr lang="da-DK" dirty="0"/>
              <a:t>Hvis I bliver færdige før tid, løs da tidligere opgaver/bonusopgaver</a:t>
            </a:r>
          </a:p>
        </p:txBody>
      </p:sp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jord, udendørs, græs, plante&#10;&#10;Automatisk genereret beskrivelse">
            <a:extLst>
              <a:ext uri="{FF2B5EF4-FFF2-40B4-BE49-F238E27FC236}">
                <a16:creationId xmlns:a16="http://schemas.microsoft.com/office/drawing/2014/main" id="{DA9AB4D1-688E-4D24-BAAB-196816A5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-1" b="-1"/>
          <a:stretch/>
        </p:blipFill>
        <p:spPr>
          <a:xfrm rot="21600000"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da-DK" sz="2000" dirty="0"/>
              <a:t>Hvad nu?</a:t>
            </a:r>
          </a:p>
          <a:p>
            <a:pPr lvl="1"/>
            <a:r>
              <a:rPr lang="da-DK" sz="2000" dirty="0"/>
              <a:t>Kom til os, hvis I har nogle spørgsmål</a:t>
            </a:r>
          </a:p>
          <a:p>
            <a:pPr lvl="1"/>
            <a:r>
              <a:rPr lang="da-DK" sz="2000" dirty="0"/>
              <a:t>Sæt i gang med dagen opgave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203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Nye begreber</vt:lpstr>
      <vt:lpstr>Nye begreber</vt:lpstr>
      <vt:lpstr>Nye begreber</vt:lpstr>
      <vt:lpstr>Plan for i dag</vt:lpstr>
      <vt:lpstr>Dagens opgave</vt:lpstr>
      <vt:lpstr>Sæt i gang!</vt:lpstr>
      <vt:lpstr>Opsummering</vt:lpstr>
      <vt:lpstr>Næste gang: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177</cp:revision>
  <dcterms:created xsi:type="dcterms:W3CDTF">2021-08-24T08:25:38Z</dcterms:created>
  <dcterms:modified xsi:type="dcterms:W3CDTF">2021-09-21T09:15:08Z</dcterms:modified>
</cp:coreProperties>
</file>