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84" r:id="rId4"/>
    <p:sldId id="285" r:id="rId5"/>
    <p:sldId id="260" r:id="rId6"/>
    <p:sldId id="264" r:id="rId7"/>
    <p:sldId id="263" r:id="rId8"/>
    <p:sldId id="262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72" d="100"/>
          <a:sy n="72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11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84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19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78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272142" y="447449"/>
            <a:ext cx="6160741" cy="170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Ex10 – Properties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952500" y="2905353"/>
            <a:ext cx="440871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/>
              <a:t>Forståelse for properties, indkapsling, versionering (</a:t>
            </a:r>
            <a:r>
              <a:rPr lang="da-DK" sz="2800" dirty="0" err="1"/>
              <a:t>git</a:t>
            </a:r>
            <a:r>
              <a:rPr lang="da-DK" sz="2800" dirty="0"/>
              <a:t> </a:t>
            </a:r>
            <a:r>
              <a:rPr lang="da-DK" sz="2800" dirty="0" err="1"/>
              <a:t>aliases</a:t>
            </a:r>
            <a:r>
              <a:rPr lang="da-DK" sz="2800" dirty="0"/>
              <a:t>, </a:t>
            </a:r>
            <a:r>
              <a:rPr lang="da-DK" sz="2800" dirty="0" err="1"/>
              <a:t>git</a:t>
            </a:r>
            <a:r>
              <a:rPr lang="da-DK" sz="2800" dirty="0"/>
              <a:t> </a:t>
            </a:r>
            <a:r>
              <a:rPr lang="da-DK" sz="2800" dirty="0" err="1"/>
              <a:t>branching</a:t>
            </a:r>
            <a:r>
              <a:rPr lang="da-DK" sz="2800" dirty="0"/>
              <a:t>, </a:t>
            </a:r>
            <a:r>
              <a:rPr lang="da-DK" sz="2800" dirty="0" err="1"/>
              <a:t>git</a:t>
            </a:r>
            <a:r>
              <a:rPr lang="da-DK" sz="2800" dirty="0"/>
              <a:t> </a:t>
            </a:r>
            <a:r>
              <a:rPr lang="da-DK" sz="2800" dirty="0" err="1"/>
              <a:t>merging</a:t>
            </a:r>
            <a:r>
              <a:rPr lang="da-DK" sz="2800" dirty="0"/>
              <a:t>)</a:t>
            </a:r>
          </a:p>
        </p:txBody>
      </p:sp>
      <p:pic>
        <p:nvPicPr>
          <p:cNvPr id="4" name="Billede 3" descr="Et billede, der indeholder tekst, person&#10;&#10;Automatisk genereret beskrivelse">
            <a:extLst>
              <a:ext uri="{FF2B5EF4-FFF2-40B4-BE49-F238E27FC236}">
                <a16:creationId xmlns:a16="http://schemas.microsoft.com/office/drawing/2014/main" id="{4CE3C54D-864D-43C9-A4EF-9C4FE434C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4" y="962974"/>
            <a:ext cx="4193028" cy="51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C71E00BD-48E2-4AFC-8E5E-FA583961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Git kommandoer</a:t>
            </a:r>
          </a:p>
          <a:p>
            <a:pPr lvl="1"/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init</a:t>
            </a:r>
            <a:endParaRPr lang="da-DK" dirty="0"/>
          </a:p>
          <a:p>
            <a:pPr lvl="1"/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.</a:t>
            </a:r>
          </a:p>
          <a:p>
            <a:pPr lvl="2"/>
            <a:r>
              <a:rPr lang="da-DK" dirty="0"/>
              <a:t>Alle filer</a:t>
            </a:r>
          </a:p>
          <a:p>
            <a:pPr lvl="1"/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&lt;</a:t>
            </a:r>
            <a:r>
              <a:rPr lang="da-DK" dirty="0" err="1"/>
              <a:t>filename</a:t>
            </a:r>
            <a:r>
              <a:rPr lang="da-DK" dirty="0"/>
              <a:t>&gt;</a:t>
            </a:r>
          </a:p>
          <a:p>
            <a:pPr lvl="2"/>
            <a:r>
              <a:rPr lang="da-DK" dirty="0"/>
              <a:t>En specifik fil</a:t>
            </a:r>
          </a:p>
          <a:p>
            <a:pPr lvl="1"/>
            <a:r>
              <a:rPr lang="da-DK" dirty="0" err="1"/>
              <a:t>git</a:t>
            </a:r>
            <a:r>
              <a:rPr lang="da-DK" dirty="0"/>
              <a:t> status</a:t>
            </a:r>
          </a:p>
          <a:p>
            <a:pPr lvl="1"/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commit</a:t>
            </a:r>
            <a:r>
              <a:rPr lang="da-DK" dirty="0"/>
              <a:t> –m ”beskrivelse af </a:t>
            </a:r>
            <a:r>
              <a:rPr lang="da-DK" dirty="0" err="1"/>
              <a:t>commit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git</a:t>
            </a:r>
            <a:r>
              <a:rPr lang="da-DK" dirty="0"/>
              <a:t> push</a:t>
            </a:r>
          </a:p>
          <a:p>
            <a:endParaRPr lang="da-DK" dirty="0"/>
          </a:p>
          <a:p>
            <a:r>
              <a:rPr lang="da-DK" dirty="0"/>
              <a:t>C# klasse (</a:t>
            </a:r>
            <a:r>
              <a:rPr lang="da-DK" dirty="0" err="1"/>
              <a:t>object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Metoder, felter (en: </a:t>
            </a:r>
            <a:r>
              <a:rPr lang="da-DK" dirty="0" err="1"/>
              <a:t>fields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BFED-FE0C-4CC2-94E6-880EAB9E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6224CA-FC4C-49A1-A88F-A6360505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Git kommandoer</a:t>
            </a:r>
          </a:p>
          <a:p>
            <a:pPr lvl="1"/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(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fetch</a:t>
            </a:r>
            <a:r>
              <a:rPr lang="da-DK" dirty="0"/>
              <a:t> +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checkout</a:t>
            </a:r>
            <a:endParaRPr lang="da-DK" dirty="0"/>
          </a:p>
          <a:p>
            <a:pPr lvl="1"/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merge</a:t>
            </a:r>
            <a:endParaRPr lang="da-DK" dirty="0"/>
          </a:p>
          <a:p>
            <a:pPr lvl="1"/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branch</a:t>
            </a:r>
            <a:endParaRPr lang="da-DK" dirty="0"/>
          </a:p>
          <a:p>
            <a:pPr lvl="1"/>
            <a:r>
              <a:rPr lang="da-DK" dirty="0" err="1"/>
              <a:t>git</a:t>
            </a:r>
            <a:r>
              <a:rPr lang="da-DK" dirty="0"/>
              <a:t> config</a:t>
            </a:r>
          </a:p>
          <a:p>
            <a:pPr lvl="1"/>
            <a:endParaRPr lang="da-DK" dirty="0"/>
          </a:p>
          <a:p>
            <a:r>
              <a:rPr lang="da-DK" dirty="0"/>
              <a:t>C# klasse (</a:t>
            </a:r>
            <a:r>
              <a:rPr lang="da-DK" dirty="0" err="1"/>
              <a:t>object</a:t>
            </a:r>
            <a:r>
              <a:rPr lang="da-DK" dirty="0"/>
              <a:t>)</a:t>
            </a:r>
          </a:p>
          <a:p>
            <a:pPr lvl="1"/>
            <a:r>
              <a:rPr lang="da-DK" u="sng" dirty="0"/>
              <a:t>properties</a:t>
            </a:r>
          </a:p>
          <a:p>
            <a:pPr lvl="2"/>
            <a:r>
              <a:rPr lang="da-DK" dirty="0" err="1"/>
              <a:t>Getter</a:t>
            </a:r>
            <a:endParaRPr lang="da-DK" dirty="0"/>
          </a:p>
          <a:p>
            <a:pPr lvl="2"/>
            <a:r>
              <a:rPr lang="da-DK" dirty="0"/>
              <a:t>Setter</a:t>
            </a:r>
          </a:p>
          <a:p>
            <a:pPr lvl="3"/>
            <a:r>
              <a:rPr lang="da-DK" dirty="0"/>
              <a:t>Benytter enten implicit eller eksplicit et </a:t>
            </a:r>
            <a:r>
              <a:rPr lang="da-DK" dirty="0" err="1"/>
              <a:t>field</a:t>
            </a:r>
            <a:r>
              <a:rPr lang="da-DK" dirty="0"/>
              <a:t> (backing </a:t>
            </a:r>
            <a:r>
              <a:rPr lang="da-DK" dirty="0" err="1"/>
              <a:t>field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0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D3C86-2B21-4D61-A78B-B419BC9F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Projekttid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35FDA6-1FF3-4B54-944B-E34F2828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Husk at oprette et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for </a:t>
            </a:r>
            <a:r>
              <a:rPr lang="da-DK" dirty="0" err="1"/>
              <a:t>Hydac</a:t>
            </a:r>
            <a:r>
              <a:rPr lang="da-DK" dirty="0"/>
              <a:t> projektet (på </a:t>
            </a:r>
            <a:r>
              <a:rPr lang="da-DK" dirty="0" err="1"/>
              <a:t>GitLab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825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74875"/>
              </p:ext>
            </p:extLst>
          </p:nvPr>
        </p:nvGraphicFramePr>
        <p:xfrm>
          <a:off x="1431471" y="1690686"/>
          <a:ext cx="9748158" cy="445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err="1"/>
                        <a:t>OrangeTree</a:t>
                      </a:r>
                      <a:r>
                        <a:rPr lang="da-DK" sz="2400" baseline="0" dirty="0"/>
                        <a:t>-simulation (nu med properties)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3 – </a:t>
                      </a:r>
                      <a:r>
                        <a:rPr lang="da-DK" sz="2400" baseline="0" dirty="0"/>
                        <a:t>Git </a:t>
                      </a:r>
                      <a:r>
                        <a:rPr lang="da-DK" sz="2400" baseline="0" dirty="0" err="1"/>
                        <a:t>branching</a:t>
                      </a:r>
                      <a:r>
                        <a:rPr lang="da-DK" sz="2400" baseline="0" dirty="0"/>
                        <a:t> and </a:t>
                      </a:r>
                      <a:r>
                        <a:rPr lang="da-DK" sz="2400" baseline="0" dirty="0" err="1"/>
                        <a:t>merging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/>
                        <a:t>10:45 – 11:15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4 – </a:t>
                      </a:r>
                      <a:r>
                        <a:rPr lang="da-DK" sz="2400" baseline="0" dirty="0"/>
                        <a:t>Tilgå jeres </a:t>
                      </a:r>
                      <a:r>
                        <a:rPr lang="da-DK" sz="2400" baseline="0" dirty="0" err="1"/>
                        <a:t>repository</a:t>
                      </a:r>
                      <a:r>
                        <a:rPr lang="da-DK" sz="2400" baseline="0" dirty="0"/>
                        <a:t> inde i Visual Studie IDE</a:t>
                      </a:r>
                      <a:endParaRPr lang="da-DK" sz="2400" i="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jord, udendørs, græs, plante&#10;&#10;Automatisk genereret beskrivelse">
            <a:extLst>
              <a:ext uri="{FF2B5EF4-FFF2-40B4-BE49-F238E27FC236}">
                <a16:creationId xmlns:a16="http://schemas.microsoft.com/office/drawing/2014/main" id="{DA9AB4D1-688E-4D24-BAAB-196816A5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9" r="-1" b="-1"/>
          <a:stretch/>
        </p:blipFill>
        <p:spPr>
          <a:xfrm rot="21600000"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79527-7848-4B4A-9237-F60A5EEC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da-DK" dirty="0"/>
              <a:t>Sæt i gang!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9B82A8-B0A1-45E9-B1BB-5F233AB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da-DK" sz="2000" dirty="0"/>
              <a:t>Hvad nu?</a:t>
            </a:r>
          </a:p>
          <a:p>
            <a:pPr lvl="1"/>
            <a:r>
              <a:rPr lang="da-DK" sz="2000" dirty="0"/>
              <a:t>Kom til os, hvis I har nogle spørgsmål</a:t>
            </a:r>
          </a:p>
          <a:p>
            <a:pPr lvl="1"/>
            <a:r>
              <a:rPr lang="da-DK" sz="2000" dirty="0"/>
              <a:t>Sæt i gang med dagen opgave</a:t>
            </a:r>
          </a:p>
        </p:txBody>
      </p:sp>
      <p:sp>
        <p:nvSpPr>
          <p:cNvPr id="4" name="Stjerne: 5 takker 3">
            <a:extLst>
              <a:ext uri="{FF2B5EF4-FFF2-40B4-BE49-F238E27FC236}">
                <a16:creationId xmlns:a16="http://schemas.microsoft.com/office/drawing/2014/main" id="{03A9D3EE-32C2-460E-B411-5BB8DC647837}"/>
              </a:ext>
            </a:extLst>
          </p:cNvPr>
          <p:cNvSpPr/>
          <p:nvPr/>
        </p:nvSpPr>
        <p:spPr>
          <a:xfrm>
            <a:off x="4622798" y="-479"/>
            <a:ext cx="7431174" cy="66290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Nu med 100% ekstra properties</a:t>
            </a:r>
          </a:p>
        </p:txBody>
      </p:sp>
    </p:spTree>
    <p:extLst>
      <p:ext uri="{BB962C8B-B14F-4D97-AF65-F5344CB8AC3E}">
        <p14:creationId xmlns:p14="http://schemas.microsoft.com/office/powerpoint/2010/main" val="190219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</a:t>
            </a:r>
            <a:r>
              <a:rPr lang="da-DK"/>
              <a:t>: Persistens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04A9C9-04D7-4F6C-902B-36415E02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10515600" cy="470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7686C13-1B20-48EF-8CF3-1CB6FAE4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36" y="2953636"/>
            <a:ext cx="7327128" cy="18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276</Words>
  <Application>Microsoft Office PowerPoint</Application>
  <PresentationFormat>Widescreen</PresentationFormat>
  <Paragraphs>74</Paragraphs>
  <Slides>9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PowerPoint-præsentation</vt:lpstr>
      <vt:lpstr>Hvad har vi set på tidligere?</vt:lpstr>
      <vt:lpstr>Nye begreber</vt:lpstr>
      <vt:lpstr>Projekttid</vt:lpstr>
      <vt:lpstr>Plan for i dag</vt:lpstr>
      <vt:lpstr>Dagens opgave</vt:lpstr>
      <vt:lpstr>Sæt i gang!</vt:lpstr>
      <vt:lpstr>Opsummering</vt:lpstr>
      <vt:lpstr>Næste gang: Persistens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202</cp:revision>
  <dcterms:created xsi:type="dcterms:W3CDTF">2021-08-24T08:25:38Z</dcterms:created>
  <dcterms:modified xsi:type="dcterms:W3CDTF">2021-09-21T09:35:25Z</dcterms:modified>
</cp:coreProperties>
</file>