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84" r:id="rId4"/>
    <p:sldId id="289" r:id="rId5"/>
    <p:sldId id="288" r:id="rId6"/>
    <p:sldId id="264" r:id="rId7"/>
    <p:sldId id="286" r:id="rId8"/>
    <p:sldId id="262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48" d="100"/>
          <a:sy n="48" d="100"/>
        </p:scale>
        <p:origin x="53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11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84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304040" y="393403"/>
            <a:ext cx="10317886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Ex14 – BankAccount and sorting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952500" y="2905353"/>
            <a:ext cx="440871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/>
              <a:t>Foreach, auto-implemented properties, sorting og override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297DE6E-903F-4BFB-933B-0ECD89A23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40" y="1939364"/>
            <a:ext cx="47910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C71E00BD-48E2-4AFC-8E5E-FA583961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93086" cy="4716689"/>
          </a:xfrm>
        </p:spPr>
        <p:txBody>
          <a:bodyPr>
            <a:normAutofit fontScale="92500" lnSpcReduction="10000"/>
          </a:bodyPr>
          <a:lstStyle/>
          <a:p>
            <a:r>
              <a:rPr lang="da-DK" sz="3600" dirty="0"/>
              <a:t>C# datatyper</a:t>
            </a:r>
          </a:p>
          <a:p>
            <a:pPr lvl="1"/>
            <a:r>
              <a:rPr lang="da-DK" sz="3200" dirty="0"/>
              <a:t>Array</a:t>
            </a:r>
          </a:p>
          <a:p>
            <a:pPr lvl="2"/>
            <a:r>
              <a:rPr lang="da-DK" sz="2800" dirty="0"/>
              <a:t>Element (eller value)</a:t>
            </a:r>
          </a:p>
          <a:p>
            <a:pPr lvl="2"/>
            <a:r>
              <a:rPr lang="da-DK" sz="2800" dirty="0"/>
              <a:t>Index</a:t>
            </a:r>
          </a:p>
          <a:p>
            <a:pPr lvl="1"/>
            <a:endParaRPr lang="da-DK" sz="3200" dirty="0"/>
          </a:p>
          <a:p>
            <a:r>
              <a:rPr lang="da-DK" sz="3600" dirty="0"/>
              <a:t>Program flow</a:t>
            </a:r>
          </a:p>
          <a:p>
            <a:pPr lvl="1"/>
            <a:r>
              <a:rPr lang="da-DK" sz="3200" dirty="0"/>
              <a:t>while, do-while, for loop</a:t>
            </a:r>
          </a:p>
          <a:p>
            <a:pPr lvl="1"/>
            <a:endParaRPr lang="da-DK" sz="3200" dirty="0"/>
          </a:p>
          <a:p>
            <a:r>
              <a:rPr lang="da-DK" sz="3600" dirty="0"/>
              <a:t>C# klasse</a:t>
            </a:r>
          </a:p>
          <a:p>
            <a:pPr lvl="1"/>
            <a:r>
              <a:rPr lang="da-DK" sz="3200" dirty="0"/>
              <a:t>Property (backing field, get, set)</a:t>
            </a:r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27CE508D-F6FE-4196-AF7A-4B922B3B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42391"/>
              </p:ext>
            </p:extLst>
          </p:nvPr>
        </p:nvGraphicFramePr>
        <p:xfrm>
          <a:off x="7858641" y="2627541"/>
          <a:ext cx="3954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33">
                  <a:extLst>
                    <a:ext uri="{9D8B030D-6E8A-4147-A177-3AD203B41FA5}">
                      <a16:colId xmlns:a16="http://schemas.microsoft.com/office/drawing/2014/main" val="4215055313"/>
                    </a:ext>
                  </a:extLst>
                </a:gridCol>
                <a:gridCol w="988533">
                  <a:extLst>
                    <a:ext uri="{9D8B030D-6E8A-4147-A177-3AD203B41FA5}">
                      <a16:colId xmlns:a16="http://schemas.microsoft.com/office/drawing/2014/main" val="2835461305"/>
                    </a:ext>
                  </a:extLst>
                </a:gridCol>
                <a:gridCol w="988533">
                  <a:extLst>
                    <a:ext uri="{9D8B030D-6E8A-4147-A177-3AD203B41FA5}">
                      <a16:colId xmlns:a16="http://schemas.microsoft.com/office/drawing/2014/main" val="2856720628"/>
                    </a:ext>
                  </a:extLst>
                </a:gridCol>
                <a:gridCol w="988533">
                  <a:extLst>
                    <a:ext uri="{9D8B030D-6E8A-4147-A177-3AD203B41FA5}">
                      <a16:colId xmlns:a16="http://schemas.microsoft.com/office/drawing/2014/main" val="419831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4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42055"/>
                  </a:ext>
                </a:extLst>
              </a:tr>
            </a:tbl>
          </a:graphicData>
        </a:graphic>
      </p:graphicFrame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75BC8D3C-5080-41DF-8D77-371067E927F6}"/>
              </a:ext>
            </a:extLst>
          </p:cNvPr>
          <p:cNvCxnSpPr>
            <a:cxnSpLocks/>
          </p:cNvCxnSpPr>
          <p:nvPr/>
        </p:nvCxnSpPr>
        <p:spPr>
          <a:xfrm>
            <a:off x="5263116" y="2998381"/>
            <a:ext cx="208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2AC86EEA-1041-4124-BF0F-BB94FF31A3A3}"/>
              </a:ext>
            </a:extLst>
          </p:cNvPr>
          <p:cNvSpPr txBox="1"/>
          <p:nvPr/>
        </p:nvSpPr>
        <p:spPr>
          <a:xfrm>
            <a:off x="7514561" y="1157992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IntArray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IntArray[0] = 34;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IntArray[1] = 23;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IntArray[2] = 6;</a:t>
            </a:r>
            <a:endParaRPr lang="da-DK" dirty="0"/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6D246DA8-30BF-440D-9CCA-0B6F3510A187}"/>
              </a:ext>
            </a:extLst>
          </p:cNvPr>
          <p:cNvCxnSpPr>
            <a:cxnSpLocks/>
          </p:cNvCxnSpPr>
          <p:nvPr/>
        </p:nvCxnSpPr>
        <p:spPr>
          <a:xfrm flipV="1">
            <a:off x="5263116" y="1690688"/>
            <a:ext cx="1988289" cy="130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CED3FB27-96C6-4190-9E98-5DADCA3664E7}"/>
              </a:ext>
            </a:extLst>
          </p:cNvPr>
          <p:cNvSpPr txBox="1"/>
          <p:nvPr/>
        </p:nvSpPr>
        <p:spPr>
          <a:xfrm>
            <a:off x="8463517" y="4645924"/>
            <a:ext cx="34981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myVar;</a:t>
            </a:r>
          </a:p>
          <a:p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MyProperty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get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myVar; }</a:t>
            </a:r>
          </a:p>
          <a:p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set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{ myVar = value; }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dirty="0"/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C7F18487-B5B6-4CF4-BCCF-C53193F5DCFC}"/>
              </a:ext>
            </a:extLst>
          </p:cNvPr>
          <p:cNvCxnSpPr>
            <a:cxnSpLocks/>
          </p:cNvCxnSpPr>
          <p:nvPr/>
        </p:nvCxnSpPr>
        <p:spPr>
          <a:xfrm>
            <a:off x="6815470" y="6071191"/>
            <a:ext cx="106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6224CA-FC4C-49A1-A88F-A6360505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Constructor overloading 		(&amp; </a:t>
            </a:r>
            <a:r>
              <a:rPr lang="da-DK" dirty="0" err="1"/>
              <a:t>chaining</a:t>
            </a:r>
            <a:r>
              <a:rPr lang="da-DK" dirty="0"/>
              <a:t>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343" y="2740489"/>
            <a:ext cx="5290457" cy="328204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607935"/>
            <a:ext cx="4702810" cy="3999694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71A7B160-44D5-445C-B753-AF3F4CDA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</p:spTree>
    <p:extLst>
      <p:ext uri="{BB962C8B-B14F-4D97-AF65-F5344CB8AC3E}">
        <p14:creationId xmlns:p14="http://schemas.microsoft.com/office/powerpoint/2010/main" val="27290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26D12-CC9B-48F9-AD16-3ADF688C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F0CC63-F15B-4BE4-89CC-AB55C1B4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Override</a:t>
            </a:r>
          </a:p>
          <a:p>
            <a:endParaRPr lang="da-DK" sz="2800" dirty="0"/>
          </a:p>
          <a:p>
            <a:r>
              <a:rPr lang="da-DK" sz="2800" dirty="0"/>
              <a:t>C# klasse</a:t>
            </a:r>
          </a:p>
          <a:p>
            <a:pPr lvl="1"/>
            <a:r>
              <a:rPr lang="da-DK" dirty="0"/>
              <a:t>auto-implemented properties</a:t>
            </a:r>
          </a:p>
          <a:p>
            <a:endParaRPr lang="da-DK" dirty="0"/>
          </a:p>
          <a:p>
            <a:r>
              <a:rPr lang="da-DK" dirty="0"/>
              <a:t>Foreach loop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BD6D70F-774D-4C8C-ADC3-26342D361A7C}"/>
              </a:ext>
            </a:extLst>
          </p:cNvPr>
          <p:cNvSpPr txBox="1"/>
          <p:nvPr/>
        </p:nvSpPr>
        <p:spPr>
          <a:xfrm>
            <a:off x="7750202" y="3299530"/>
            <a:ext cx="4441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a-DK" dirty="0"/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88B8658F-9554-4E99-A09D-CEB514F5AD92}"/>
              </a:ext>
            </a:extLst>
          </p:cNvPr>
          <p:cNvCxnSpPr>
            <a:cxnSpLocks/>
          </p:cNvCxnSpPr>
          <p:nvPr/>
        </p:nvCxnSpPr>
        <p:spPr>
          <a:xfrm>
            <a:off x="5635256" y="3505478"/>
            <a:ext cx="1847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152128CF-B1ED-422F-8A37-B9FB52B9A233}"/>
              </a:ext>
            </a:extLst>
          </p:cNvPr>
          <p:cNvSpPr txBox="1"/>
          <p:nvPr/>
        </p:nvSpPr>
        <p:spPr>
          <a:xfrm>
            <a:off x="5523614" y="150602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ToString() { }</a:t>
            </a:r>
            <a:endParaRPr lang="da-DK" dirty="0"/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8C4AD5F2-F3AE-4F03-9324-3AA7BDF590DE}"/>
              </a:ext>
            </a:extLst>
          </p:cNvPr>
          <p:cNvCxnSpPr>
            <a:cxnSpLocks/>
          </p:cNvCxnSpPr>
          <p:nvPr/>
        </p:nvCxnSpPr>
        <p:spPr>
          <a:xfrm flipV="1">
            <a:off x="2764465" y="1690688"/>
            <a:ext cx="2615609" cy="37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felt 24">
            <a:extLst>
              <a:ext uri="{FF2B5EF4-FFF2-40B4-BE49-F238E27FC236}">
                <a16:creationId xmlns:a16="http://schemas.microsoft.com/office/drawing/2014/main" id="{390DF28B-124A-41FC-8F25-2DAA86C258A1}"/>
              </a:ext>
            </a:extLst>
          </p:cNvPr>
          <p:cNvSpPr txBox="1"/>
          <p:nvPr/>
        </p:nvSpPr>
        <p:spPr>
          <a:xfrm>
            <a:off x="5523614" y="5024161"/>
            <a:ext cx="4441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// do </a:t>
            </a:r>
            <a:r>
              <a:rPr lang="da-DK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something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dirty="0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634508B8-4E04-4496-8A0A-C755419595DC}"/>
              </a:ext>
            </a:extLst>
          </p:cNvPr>
          <p:cNvCxnSpPr>
            <a:cxnSpLocks/>
          </p:cNvCxnSpPr>
          <p:nvPr/>
        </p:nvCxnSpPr>
        <p:spPr>
          <a:xfrm>
            <a:off x="3274828" y="4621878"/>
            <a:ext cx="2105246" cy="5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2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43651"/>
              </p:ext>
            </p:extLst>
          </p:nvPr>
        </p:nvGraphicFramePr>
        <p:xfrm>
          <a:off x="1431471" y="1690686"/>
          <a:ext cx="9748158" cy="41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Bankkonto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Bankkonto</a:t>
                      </a:r>
                    </a:p>
                    <a:p>
                      <a:r>
                        <a:rPr lang="da-DK" sz="2400" dirty="0"/>
                        <a:t>Øvelse 3 –</a:t>
                      </a:r>
                      <a:r>
                        <a:rPr lang="da-DK" sz="2400" baseline="0" dirty="0"/>
                        <a:t> Sortering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/>
                        <a:t>10:45 – 11:15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noProof="0" dirty="0"/>
                        <a:t>Øvelse 3 – </a:t>
                      </a:r>
                      <a:r>
                        <a:rPr lang="da-DK" sz="2400" baseline="0" dirty="0"/>
                        <a:t>Sortering</a:t>
                      </a:r>
                      <a:endParaRPr lang="da-DK" sz="2400" i="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 descr="on your marks get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2"/>
          <a:stretch/>
        </p:blipFill>
        <p:spPr bwMode="auto">
          <a:xfrm>
            <a:off x="4006791" y="3013529"/>
            <a:ext cx="4560265" cy="32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err="1"/>
              <a:t>Disaheim</a:t>
            </a:r>
            <a:endParaRPr lang="da-DK" dirty="0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6"/>
            <a:ext cx="10663989" cy="4551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426D3B8-0A47-4EDA-94EF-5B6ADE03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24" y="2860159"/>
            <a:ext cx="8151272" cy="17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295</Words>
  <Application>Microsoft Office PowerPoint</Application>
  <PresentationFormat>Widescreen</PresentationFormat>
  <Paragraphs>89</Paragraphs>
  <Slides>9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PowerPoint-præsentation</vt:lpstr>
      <vt:lpstr>Hvad har vi set på tidligere?</vt:lpstr>
      <vt:lpstr>Hvad har vi set på tidligere?</vt:lpstr>
      <vt:lpstr>Nye begreber</vt:lpstr>
      <vt:lpstr>Plan for i dag</vt:lpstr>
      <vt:lpstr>Dagens opgave</vt:lpstr>
      <vt:lpstr>Sæt i gang!</vt:lpstr>
      <vt:lpstr>Opsummering</vt:lpstr>
      <vt:lpstr>Næste gang: Disaheim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261</cp:revision>
  <dcterms:created xsi:type="dcterms:W3CDTF">2021-08-24T08:25:38Z</dcterms:created>
  <dcterms:modified xsi:type="dcterms:W3CDTF">2021-10-03T10:24:17Z</dcterms:modified>
</cp:coreProperties>
</file>