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303" r:id="rId3"/>
    <p:sldId id="305" r:id="rId4"/>
    <p:sldId id="306" r:id="rId5"/>
    <p:sldId id="288" r:id="rId6"/>
    <p:sldId id="264" r:id="rId7"/>
    <p:sldId id="286" r:id="rId8"/>
    <p:sldId id="262" r:id="rId9"/>
    <p:sldId id="259" r:id="rId10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131" autoAdjust="0"/>
  </p:normalViewPr>
  <p:slideViewPr>
    <p:cSldViewPr snapToGrid="0">
      <p:cViewPr varScale="1">
        <p:scale>
          <a:sx n="71" d="100"/>
          <a:sy n="71" d="100"/>
        </p:scale>
        <p:origin x="1109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0D3B4-F0CB-476A-8CF0-76880940D6A3}" type="datetimeFigureOut">
              <a:rPr lang="da-DK" smtClean="0"/>
              <a:t>09-10-2021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EBE309-EE93-483B-B6C8-551CC064C95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82314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BE309-EE93-483B-B6C8-551CC064C95F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54179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BE309-EE93-483B-B6C8-551CC064C95F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90960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70374-F908-470A-98B8-6E7E267882AB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58180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BE309-EE93-483B-B6C8-551CC064C95F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67059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2194AE-F56F-47D2-B77A-935AC69B6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5B226FD5-48CF-4B8C-9A00-77E7799B23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3D4CB7A-D562-4A3A-B518-DFCFA59EC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09-10-2021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37847D3-A904-4F9E-94BC-7E02EF79E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626EBBB-78EB-407E-8FB6-DE2D323E2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1944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975284-A7E7-4E4F-BC59-87C01ED02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164227FC-E157-477C-AE2D-99AD8F0AC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A3502E2-D8D6-451E-BA06-0FBE67D37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09-10-2021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CE82D2F-D8E9-4292-AB7F-12B10CAF1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D387934-4CBC-4950-AD95-86BA611F7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6496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3B210F8B-9BBF-44D1-8E7C-92A88C3DC0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BF812AA1-E908-4BCB-A226-37E2D5272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C786114-8773-418A-80C9-274D54A06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09-10-2021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1822C57-6D2A-4868-856B-EFB0731E6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6E0FE71-3D01-4156-9B05-0FC1CBE84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0924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DBCB1D-99F6-4CAA-A6FA-A8D5EA288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73CE5A3-34AD-4594-98FF-6E27FEA8A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375E958-6CBD-4049-AA05-3EECD0137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09-10-2021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93BEC23-02FE-45A4-A856-A79B98D7A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2FD731C-1A12-4BF6-8C51-A0BF042A9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9295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D64A93-4BA7-499B-BB3C-525E78BC3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93C1704-3E57-4684-ADB2-595A7D14F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885D821-AAB0-405B-A134-4D9A993D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09-10-2021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1AAD029-9D42-4B0A-B889-06CA0890F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39D0AFF-496A-4395-95B9-34CDE0286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37492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566384-ACF1-437E-9247-22E1F41F3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8D46B8B-32D8-4813-9A2A-E58B1FFF6F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92FB9040-B56A-4A2D-8ECA-63C575141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A19DB7F1-015B-4973-B2EF-11B476AA6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09-10-2021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5A5E356-AA69-4A37-A05F-EF4F60928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FA8D7CCF-7C7C-4D19-A779-795D11444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74677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442BB1-9D71-4756-BB80-E60A1856F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CEB711F-2D24-4425-AC7B-9CE3AE252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499D9C0C-714D-4E4C-86B7-05B2324C2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46CE5C80-02C2-4970-930C-F56DB6445B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237469A5-44E7-4F79-899D-92A7EBA95D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4076B8C0-1184-4717-A0A3-C279CA3D7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09-10-2021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3CCF9D08-47FE-4BE9-BB1C-B7AD6DFDD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E31DBEDD-1634-43C6-8D27-69F321A9A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12646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22AC7C-FDC5-4645-B4C6-6166E0F1C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59D57318-DB37-41F6-AC70-0426AB315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09-10-2021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90C1057A-EB9E-45C0-A010-71E25F52D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E40F8610-209F-4CD5-AE5D-B58D848A4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7157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3B3B30E2-BF2A-45B6-A3EE-010127A9B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09-10-2021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EF3D4C04-0902-4DA0-9C47-6F184104D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7F2E5421-C70A-478C-93B4-3723A8028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39780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4E70C5-C6B7-4293-B2F9-4A102FAB4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107638E-2418-4400-82E5-13C02FBF7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72BD0897-0ECD-495E-AEB6-B4B60C8A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FE95B69-E91B-44C8-A651-B820D91E6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09-10-2021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F569BA3-47A8-45E0-8678-211879390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B1563CA0-C560-4A0C-B94C-7127C49C1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07027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81BDF8-30DA-46A2-9A8B-2B439363F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9B813A4B-CC57-4C57-A7B7-83BD283DD2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8AB691B4-9B48-4D3E-B854-62F7B9924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1A1C1C4-8204-41E5-9A39-37A97EA11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09-10-2021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EE78EF3C-477C-4503-A2C9-F6ED43F37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0937D8C-A980-463D-9851-3E49305E3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90353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943E9B19-36FC-4B41-A987-022C998AB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6C594B8-0843-405E-AB1B-449848E08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64323E8-9C3A-4355-B51C-CAD9C6D8E6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F64D1-E85E-4CD5-9ACA-EDF39BAE8849}" type="datetimeFigureOut">
              <a:rPr lang="da-DK" smtClean="0"/>
              <a:t>09-10-2021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9CF9746-4026-428C-B1CA-3DA8FC1A14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B0E27DB-F173-4D83-B7AF-58B97EA8F3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32086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methods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E30A98F2-2073-40D9-B6D1-6D273D73D2DB}"/>
              </a:ext>
            </a:extLst>
          </p:cNvPr>
          <p:cNvSpPr txBox="1">
            <a:spLocks/>
          </p:cNvSpPr>
          <p:nvPr/>
        </p:nvSpPr>
        <p:spPr>
          <a:xfrm>
            <a:off x="304040" y="393403"/>
            <a:ext cx="10317886" cy="11559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a-DK" dirty="0"/>
              <a:t>    Ex17 – </a:t>
            </a:r>
            <a:r>
              <a:rPr lang="da-DK" dirty="0" err="1"/>
              <a:t>Disaheim</a:t>
            </a:r>
            <a:r>
              <a:rPr lang="da-DK" dirty="0"/>
              <a:t> 3</a:t>
            </a:r>
          </a:p>
        </p:txBody>
      </p:sp>
      <p:sp>
        <p:nvSpPr>
          <p:cNvPr id="6" name="Undertitel 2">
            <a:extLst>
              <a:ext uri="{FF2B5EF4-FFF2-40B4-BE49-F238E27FC236}">
                <a16:creationId xmlns:a16="http://schemas.microsoft.com/office/drawing/2014/main" id="{68BD882C-CB08-4569-991A-22CC6191F1A2}"/>
              </a:ext>
            </a:extLst>
          </p:cNvPr>
          <p:cNvSpPr txBox="1">
            <a:spLocks/>
          </p:cNvSpPr>
          <p:nvPr/>
        </p:nvSpPr>
        <p:spPr>
          <a:xfrm>
            <a:off x="1068189" y="2405377"/>
            <a:ext cx="4321392" cy="3780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a-DK" sz="2800" dirty="0"/>
              <a:t>Inheritance, abstract class/</a:t>
            </a:r>
            <a:r>
              <a:rPr lang="da-DK" sz="2800" dirty="0" err="1"/>
              <a:t>method</a:t>
            </a:r>
            <a:r>
              <a:rPr lang="da-DK" sz="2800" dirty="0"/>
              <a:t> og class </a:t>
            </a:r>
            <a:r>
              <a:rPr lang="da-DK" sz="2800" dirty="0" err="1"/>
              <a:t>library</a:t>
            </a:r>
            <a:endParaRPr lang="da-DK" sz="2800" dirty="0"/>
          </a:p>
        </p:txBody>
      </p:sp>
      <p:pic>
        <p:nvPicPr>
          <p:cNvPr id="7" name="Billede 6" descr="Et billede, der indeholder tekst&#10;&#10;Automatisk genereret beskrivelse">
            <a:extLst>
              <a:ext uri="{FF2B5EF4-FFF2-40B4-BE49-F238E27FC236}">
                <a16:creationId xmlns:a16="http://schemas.microsoft.com/office/drawing/2014/main" id="{0B8992FF-7815-48DA-9810-1F5DA6A951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564" y="419343"/>
            <a:ext cx="3872753" cy="606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163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E68071-68C5-47A5-BB65-F44FF656B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Fra tidligere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0B9600A-0330-49CD-8924-FFA024DBA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Hvad siger </a:t>
            </a:r>
            <a:r>
              <a:rPr lang="da-DK" dirty="0">
                <a:hlinkClick r:id="rId3"/>
              </a:rPr>
              <a:t>Microsoft</a:t>
            </a:r>
            <a:r>
              <a:rPr lang="da-DK" dirty="0"/>
              <a:t> omkring metode overloading?</a:t>
            </a:r>
          </a:p>
        </p:txBody>
      </p:sp>
      <p:graphicFrame>
        <p:nvGraphicFramePr>
          <p:cNvPr id="4" name="Objekt 3">
            <a:extLst>
              <a:ext uri="{FF2B5EF4-FFF2-40B4-BE49-F238E27FC236}">
                <a16:creationId xmlns:a16="http://schemas.microsoft.com/office/drawing/2014/main" id="{3839C52C-4790-4F30-B26F-4610B2659B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966802"/>
              </p:ext>
            </p:extLst>
          </p:nvPr>
        </p:nvGraphicFramePr>
        <p:xfrm>
          <a:off x="1707833" y="2590482"/>
          <a:ext cx="4549775" cy="204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6" name="Bitmapbillede" r:id="rId4" imgW="4549320" imgH="2049840" progId="Paint.Picture.1">
                  <p:embed/>
                </p:oleObj>
              </mc:Choice>
              <mc:Fallback>
                <p:oleObj name="Bitmapbillede" r:id="rId4" imgW="4549320" imgH="2049840" progId="Paint.Picture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07833" y="2590482"/>
                        <a:ext cx="4549775" cy="2049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1822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459FA4-D6FE-4180-9E96-83A6DA341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Afklaring: Parameter versus argument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7ECF302-FF12-44BA-8471-2F16B426B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a-DK" dirty="0"/>
              <a:t>Metodedefinition:</a:t>
            </a:r>
          </a:p>
          <a:p>
            <a:pPr lvl="1"/>
            <a:r>
              <a:rPr lang="da-DK" dirty="0"/>
              <a:t>Parametre</a:t>
            </a:r>
          </a:p>
          <a:p>
            <a:pPr lvl="2"/>
            <a:r>
              <a:rPr lang="da-DK" dirty="0"/>
              <a:t>Benyttes til at specificere </a:t>
            </a:r>
            <a:br>
              <a:rPr lang="da-DK" dirty="0"/>
            </a:br>
            <a:r>
              <a:rPr lang="da-DK" dirty="0"/>
              <a:t>tilladte datatyper</a:t>
            </a:r>
          </a:p>
          <a:p>
            <a:endParaRPr lang="da-DK" dirty="0"/>
          </a:p>
          <a:p>
            <a:pPr marL="0" indent="0">
              <a:buNone/>
            </a:pPr>
            <a:endParaRPr lang="da-DK" dirty="0"/>
          </a:p>
          <a:p>
            <a:endParaRPr lang="da-DK" dirty="0"/>
          </a:p>
          <a:p>
            <a:r>
              <a:rPr lang="da-DK" dirty="0"/>
              <a:t>Metodekald:</a:t>
            </a:r>
          </a:p>
          <a:p>
            <a:pPr lvl="1"/>
            <a:r>
              <a:rPr lang="da-DK" dirty="0"/>
              <a:t>Argumenter</a:t>
            </a:r>
          </a:p>
          <a:p>
            <a:pPr lvl="2"/>
            <a:r>
              <a:rPr lang="da-DK" dirty="0"/>
              <a:t>Er konkrete værdier/variabler, der</a:t>
            </a:r>
            <a:br>
              <a:rPr lang="da-DK" dirty="0"/>
            </a:br>
            <a:r>
              <a:rPr lang="da-DK" dirty="0"/>
              <a:t>er kompatible med parameter</a:t>
            </a:r>
            <a:br>
              <a:rPr lang="da-DK" dirty="0"/>
            </a:br>
            <a:r>
              <a:rPr lang="da-DK" dirty="0"/>
              <a:t>typerne</a:t>
            </a:r>
          </a:p>
          <a:p>
            <a:pPr lvl="2"/>
            <a:r>
              <a:rPr lang="da-DK" dirty="0"/>
              <a:t>Argumentnavne og parameternavne</a:t>
            </a:r>
            <a:br>
              <a:rPr lang="da-DK" dirty="0"/>
            </a:br>
            <a:r>
              <a:rPr lang="da-DK" dirty="0"/>
              <a:t>behøves ikke at matche</a:t>
            </a:r>
          </a:p>
        </p:txBody>
      </p:sp>
      <p:graphicFrame>
        <p:nvGraphicFramePr>
          <p:cNvPr id="7" name="Objekt 6">
            <a:extLst>
              <a:ext uri="{FF2B5EF4-FFF2-40B4-BE49-F238E27FC236}">
                <a16:creationId xmlns:a16="http://schemas.microsoft.com/office/drawing/2014/main" id="{24A3FBB7-FB7E-4F7E-B625-F4AB512226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9563838"/>
              </p:ext>
            </p:extLst>
          </p:nvPr>
        </p:nvGraphicFramePr>
        <p:xfrm>
          <a:off x="6530638" y="4823023"/>
          <a:ext cx="3947117" cy="836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8" name="Bitmapbillede" r:id="rId4" imgW="2735640" imgH="579240" progId="Paint.Picture.1">
                  <p:embed/>
                </p:oleObj>
              </mc:Choice>
              <mc:Fallback>
                <p:oleObj name="Bitmapbillede" r:id="rId4" imgW="2735640" imgH="579240" progId="Paint.Picture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30638" y="4823023"/>
                        <a:ext cx="3947117" cy="836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>
            <a:extLst>
              <a:ext uri="{FF2B5EF4-FFF2-40B4-BE49-F238E27FC236}">
                <a16:creationId xmlns:a16="http://schemas.microsoft.com/office/drawing/2014/main" id="{DFFF127F-A826-4EAC-880B-7EA077E9FD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2196483"/>
              </p:ext>
            </p:extLst>
          </p:nvPr>
        </p:nvGraphicFramePr>
        <p:xfrm>
          <a:off x="6605751" y="1825383"/>
          <a:ext cx="3635151" cy="1867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9" name="Bitmapbillede" r:id="rId6" imgW="2507040" imgH="1287720" progId="Paint.Picture.1">
                  <p:embed/>
                </p:oleObj>
              </mc:Choice>
              <mc:Fallback>
                <p:oleObj name="Bitmapbillede" r:id="rId6" imgW="2507040" imgH="1287720" progId="Paint.Picture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605751" y="1825383"/>
                        <a:ext cx="3635151" cy="18670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Ellipse 8">
            <a:extLst>
              <a:ext uri="{FF2B5EF4-FFF2-40B4-BE49-F238E27FC236}">
                <a16:creationId xmlns:a16="http://schemas.microsoft.com/office/drawing/2014/main" id="{0929CABE-4F22-47D2-A459-1FA1F488B724}"/>
              </a:ext>
            </a:extLst>
          </p:cNvPr>
          <p:cNvSpPr/>
          <p:nvPr/>
        </p:nvSpPr>
        <p:spPr>
          <a:xfrm>
            <a:off x="8605739" y="2267409"/>
            <a:ext cx="1602888" cy="4195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3B50E817-6017-488F-89A8-A09853191449}"/>
              </a:ext>
            </a:extLst>
          </p:cNvPr>
          <p:cNvSpPr/>
          <p:nvPr/>
        </p:nvSpPr>
        <p:spPr>
          <a:xfrm>
            <a:off x="8627441" y="5077420"/>
            <a:ext cx="602428" cy="3227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35079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A46C8E-19CE-497B-BFF7-1CD1F42EE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Nye begreber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DD2517C-6143-4E13-9D70-84540E40A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z="2800" dirty="0"/>
              <a:t>Inheritance</a:t>
            </a:r>
            <a:endParaRPr lang="da-DK" dirty="0"/>
          </a:p>
          <a:p>
            <a:r>
              <a:rPr lang="da-DK" dirty="0"/>
              <a:t>Abstract class</a:t>
            </a:r>
          </a:p>
          <a:p>
            <a:r>
              <a:rPr lang="da-DK" dirty="0"/>
              <a:t>Cl</a:t>
            </a:r>
            <a:r>
              <a:rPr lang="da-DK" sz="2800" dirty="0"/>
              <a:t>ass </a:t>
            </a:r>
            <a:r>
              <a:rPr lang="da-DK" sz="2800" dirty="0" err="1"/>
              <a:t>library</a:t>
            </a:r>
            <a:endParaRPr lang="da-DK" sz="2800" dirty="0"/>
          </a:p>
          <a:p>
            <a:r>
              <a:rPr lang="da-DK" dirty="0"/>
              <a:t>Static (Kommer vi tilbage i november (uge 44))</a:t>
            </a:r>
          </a:p>
          <a:p>
            <a:pPr marL="0" indent="0">
              <a:buNone/>
            </a:pPr>
            <a:endParaRPr lang="da-DK" sz="2800" dirty="0"/>
          </a:p>
          <a:p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5527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BA561F-2EBF-4AED-800E-8CDF310E5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Plan for i dag</a:t>
            </a:r>
          </a:p>
        </p:txBody>
      </p:sp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578323D5-CF0A-4C05-A82A-64CBF1C4F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797377"/>
              </p:ext>
            </p:extLst>
          </p:nvPr>
        </p:nvGraphicFramePr>
        <p:xfrm>
          <a:off x="1431471" y="1690686"/>
          <a:ext cx="9748158" cy="482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5417">
                  <a:extLst>
                    <a:ext uri="{9D8B030D-6E8A-4147-A177-3AD203B41FA5}">
                      <a16:colId xmlns:a16="http://schemas.microsoft.com/office/drawing/2014/main" val="3514400271"/>
                    </a:ext>
                  </a:extLst>
                </a:gridCol>
                <a:gridCol w="6122741">
                  <a:extLst>
                    <a:ext uri="{9D8B030D-6E8A-4147-A177-3AD203B41FA5}">
                      <a16:colId xmlns:a16="http://schemas.microsoft.com/office/drawing/2014/main" val="2032630198"/>
                    </a:ext>
                  </a:extLst>
                </a:gridCol>
              </a:tblGrid>
              <a:tr h="471360">
                <a:tc>
                  <a:txBody>
                    <a:bodyPr/>
                    <a:lstStyle/>
                    <a:p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684956"/>
                  </a:ext>
                </a:extLst>
              </a:tr>
              <a:tr h="471360">
                <a:tc>
                  <a:txBody>
                    <a:bodyPr/>
                    <a:lstStyle/>
                    <a:p>
                      <a:r>
                        <a:rPr lang="da-DK" sz="2400" dirty="0"/>
                        <a:t>08:15 – 08:30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dirty="0"/>
                        <a:t>Introduktion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163169"/>
                  </a:ext>
                </a:extLst>
              </a:tr>
              <a:tr h="471360">
                <a:tc>
                  <a:txBody>
                    <a:bodyPr/>
                    <a:lstStyle/>
                    <a:p>
                      <a:r>
                        <a:rPr lang="da-DK" sz="2400" dirty="0"/>
                        <a:t>08:30 – 08:50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dirty="0"/>
                        <a:t>Terminologi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009533"/>
                  </a:ext>
                </a:extLst>
              </a:tr>
              <a:tr h="471360">
                <a:tc>
                  <a:txBody>
                    <a:bodyPr/>
                    <a:lstStyle/>
                    <a:p>
                      <a:r>
                        <a:rPr lang="da-DK" sz="2400" dirty="0"/>
                        <a:t>08:30 – 09:45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dirty="0"/>
                        <a:t>Øvelse 2 –</a:t>
                      </a:r>
                      <a:r>
                        <a:rPr lang="da-DK" sz="2400" baseline="0" dirty="0"/>
                        <a:t> Nedarvning – Merchandise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dirty="0"/>
                        <a:t>Øvelse 3 –</a:t>
                      </a:r>
                      <a:r>
                        <a:rPr lang="da-DK" sz="2400" baseline="0" dirty="0"/>
                        <a:t> Abstrakt klasse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934295"/>
                  </a:ext>
                </a:extLst>
              </a:tr>
              <a:tr h="471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dirty="0"/>
                        <a:t>09:45 – 10:00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dirty="0"/>
                        <a:t>Pause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798652"/>
                  </a:ext>
                </a:extLst>
              </a:tr>
              <a:tr h="155546">
                <a:tc>
                  <a:txBody>
                    <a:bodyPr/>
                    <a:lstStyle/>
                    <a:p>
                      <a:r>
                        <a:rPr lang="da-DK" sz="2400"/>
                        <a:t>10:00 – 10:45</a:t>
                      </a:r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dirty="0"/>
                        <a:t>Øvelse 4 –</a:t>
                      </a:r>
                      <a:r>
                        <a:rPr lang="da-DK" sz="2400" baseline="0" dirty="0"/>
                        <a:t> Course-klassen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noProof="0" dirty="0"/>
                        <a:t>Øvelse 5 – Utility-klassen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889556"/>
                  </a:ext>
                </a:extLst>
              </a:tr>
              <a:tr h="243777">
                <a:tc>
                  <a:txBody>
                    <a:bodyPr/>
                    <a:lstStyle/>
                    <a:p>
                      <a:r>
                        <a:rPr lang="da-DK" sz="2400"/>
                        <a:t>10:45 – 11:15</a:t>
                      </a:r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i="0" baseline="0" noProof="0" dirty="0"/>
                        <a:t>Øvelse 6 – Controller-klassen</a:t>
                      </a:r>
                    </a:p>
                    <a:p>
                      <a:r>
                        <a:rPr lang="da-DK" sz="2400" i="0" baseline="0" noProof="0" dirty="0"/>
                        <a:t>Øvelse 7 – Opret et bibliotek til Utility-klassen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615882"/>
                  </a:ext>
                </a:extLst>
              </a:tr>
              <a:tr h="471360">
                <a:tc>
                  <a:txBody>
                    <a:bodyPr/>
                    <a:lstStyle/>
                    <a:p>
                      <a:r>
                        <a:rPr lang="da-DK" sz="2400" dirty="0"/>
                        <a:t>11:15 – 11:30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dirty="0"/>
                        <a:t>Opsummering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801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0483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821C60-0830-4BF6-8453-47847BA0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Dagens opgave</a:t>
            </a:r>
          </a:p>
        </p:txBody>
      </p:sp>
      <p:sp>
        <p:nvSpPr>
          <p:cNvPr id="5" name="Pladsholder til indhold 4">
            <a:extLst>
              <a:ext uri="{FF2B5EF4-FFF2-40B4-BE49-F238E27FC236}">
                <a16:creationId xmlns:a16="http://schemas.microsoft.com/office/drawing/2014/main" id="{DB9A306B-7FA0-425A-BE2B-E6F51CC54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Gennemgang af dagens opgave</a:t>
            </a:r>
          </a:p>
          <a:p>
            <a:r>
              <a:rPr lang="da-DK" dirty="0"/>
              <a:t>Spørgsmål til opgaven</a:t>
            </a:r>
          </a:p>
        </p:txBody>
      </p:sp>
    </p:spTree>
    <p:extLst>
      <p:ext uri="{BB962C8B-B14F-4D97-AF65-F5344CB8AC3E}">
        <p14:creationId xmlns:p14="http://schemas.microsoft.com/office/powerpoint/2010/main" val="1826502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>
            <a:extLst>
              <a:ext uri="{FF2B5EF4-FFF2-40B4-BE49-F238E27FC236}">
                <a16:creationId xmlns:a16="http://schemas.microsoft.com/office/drawing/2014/main" id="{1128E024-6B11-41AC-9BBC-94268C63D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a-DK" dirty="0"/>
              <a:t>Sæt i gang!</a:t>
            </a:r>
          </a:p>
        </p:txBody>
      </p:sp>
      <p:sp>
        <p:nvSpPr>
          <p:cNvPr id="9" name="Pladsholder til indhold 8">
            <a:extLst>
              <a:ext uri="{FF2B5EF4-FFF2-40B4-BE49-F238E27FC236}">
                <a16:creationId xmlns:a16="http://schemas.microsoft.com/office/drawing/2014/main" id="{D7591713-668C-4007-998F-0E5983A42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Kom til os, hvis I har spørgsmål</a:t>
            </a:r>
          </a:p>
          <a:p>
            <a:r>
              <a:rPr lang="da-DK" dirty="0"/>
              <a:t>Sæt i gang med dagens opgave</a:t>
            </a:r>
          </a:p>
        </p:txBody>
      </p:sp>
    </p:spTree>
    <p:extLst>
      <p:ext uri="{BB962C8B-B14F-4D97-AF65-F5344CB8AC3E}">
        <p14:creationId xmlns:p14="http://schemas.microsoft.com/office/powerpoint/2010/main" val="3487926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517C11-2AFC-420B-8A09-629C2B1FF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a-DK" dirty="0"/>
              <a:t>Opsummering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35F2B44-9F94-4452-93DB-79AB960E0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da-DK" dirty="0"/>
              <a:t>Hvor langt nåede I med dagens øvelser?</a:t>
            </a:r>
          </a:p>
          <a:p>
            <a:r>
              <a:rPr lang="da-DK" dirty="0"/>
              <a:t>Stødte I på problemer, som I ikke fik løst?</a:t>
            </a:r>
          </a:p>
          <a:p>
            <a:r>
              <a:rPr lang="da-DK" dirty="0"/>
              <a:t>Har nogen lyst til at vise deres produkt? (kort!)</a:t>
            </a:r>
          </a:p>
        </p:txBody>
      </p:sp>
    </p:spTree>
    <p:extLst>
      <p:ext uri="{BB962C8B-B14F-4D97-AF65-F5344CB8AC3E}">
        <p14:creationId xmlns:p14="http://schemas.microsoft.com/office/powerpoint/2010/main" val="2991712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00B470-E707-4CDC-91A9-0C30FCB7B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Næste gang: </a:t>
            </a:r>
            <a:r>
              <a:rPr lang="da-DK" dirty="0" err="1"/>
              <a:t>Disaheim</a:t>
            </a:r>
            <a:r>
              <a:rPr lang="da-DK"/>
              <a:t> 4</a:t>
            </a:r>
            <a:endParaRPr lang="da-DK" dirty="0"/>
          </a:p>
        </p:txBody>
      </p:sp>
      <p:sp>
        <p:nvSpPr>
          <p:cNvPr id="6" name="Pladsholder til indhold 2">
            <a:extLst>
              <a:ext uri="{FF2B5EF4-FFF2-40B4-BE49-F238E27FC236}">
                <a16:creationId xmlns:a16="http://schemas.microsoft.com/office/drawing/2014/main" id="{640FB85E-C0C8-475B-BE60-98C352A28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5256"/>
            <a:ext cx="10663989" cy="507274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a-DK" dirty="0"/>
              <a:t>Forberedelsen er på ItsLearning:</a:t>
            </a:r>
          </a:p>
          <a:p>
            <a:pPr marL="0" indent="0">
              <a:buNone/>
            </a:pPr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pPr marL="0" indent="0">
              <a:buNone/>
            </a:pPr>
            <a:r>
              <a:rPr lang="da-DK" b="1" dirty="0"/>
              <a:t>OBS:</a:t>
            </a:r>
            <a:r>
              <a:rPr lang="da-DK" dirty="0"/>
              <a:t> Der kan forekomme ændringer i planen</a:t>
            </a:r>
          </a:p>
          <a:p>
            <a:pPr lvl="1"/>
            <a:endParaRPr lang="da-DK" dirty="0"/>
          </a:p>
        </p:txBody>
      </p:sp>
      <p:graphicFrame>
        <p:nvGraphicFramePr>
          <p:cNvPr id="4" name="Objekt 3">
            <a:extLst>
              <a:ext uri="{FF2B5EF4-FFF2-40B4-BE49-F238E27FC236}">
                <a16:creationId xmlns:a16="http://schemas.microsoft.com/office/drawing/2014/main" id="{0DAED698-0968-4690-8EC5-0D54CF1A5D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9435749"/>
              </p:ext>
            </p:extLst>
          </p:nvPr>
        </p:nvGraphicFramePr>
        <p:xfrm>
          <a:off x="2074208" y="2181058"/>
          <a:ext cx="6219937" cy="38925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Bitmapbillede" r:id="rId4" imgW="3848040" imgH="2408040" progId="Paint.Picture">
                  <p:embed/>
                </p:oleObj>
              </mc:Choice>
              <mc:Fallback>
                <p:oleObj name="Bitmapbillede" r:id="rId4" imgW="3848040" imgH="24080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74208" y="2181058"/>
                        <a:ext cx="6219937" cy="38925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6485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2535</TotalTime>
  <Words>222</Words>
  <Application>Microsoft Office PowerPoint</Application>
  <PresentationFormat>Widescreen</PresentationFormat>
  <Paragraphs>65</Paragraphs>
  <Slides>9</Slides>
  <Notes>4</Notes>
  <HiddenSlides>0</HiddenSlides>
  <MMClips>0</MMClips>
  <ScaleCrop>false</ScaleCrop>
  <HeadingPairs>
    <vt:vector size="8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Integrerede OLE-servere</vt:lpstr>
      </vt:variant>
      <vt:variant>
        <vt:i4>2</vt:i4>
      </vt:variant>
      <vt:variant>
        <vt:lpstr>Slidetitler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Office-tema</vt:lpstr>
      <vt:lpstr>Bitmapbillede</vt:lpstr>
      <vt:lpstr>Paintbrush-billede</vt:lpstr>
      <vt:lpstr>PowerPoint-præsentation</vt:lpstr>
      <vt:lpstr>Fra tidligere</vt:lpstr>
      <vt:lpstr>Afklaring: Parameter versus argument</vt:lpstr>
      <vt:lpstr>Nye begreber</vt:lpstr>
      <vt:lpstr>Plan for i dag</vt:lpstr>
      <vt:lpstr>Dagens opgave</vt:lpstr>
      <vt:lpstr>Sæt i gang!</vt:lpstr>
      <vt:lpstr>Opsummering</vt:lpstr>
      <vt:lpstr>Næste gang: Disaheim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program</dc:title>
  <dc:creator>Leif Kildelund</dc:creator>
  <cp:lastModifiedBy>Leif Kildelund</cp:lastModifiedBy>
  <cp:revision>331</cp:revision>
  <dcterms:created xsi:type="dcterms:W3CDTF">2021-08-24T08:25:38Z</dcterms:created>
  <dcterms:modified xsi:type="dcterms:W3CDTF">2021-10-09T21:58:08Z</dcterms:modified>
</cp:coreProperties>
</file>