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3" r:id="rId3"/>
    <p:sldId id="306" r:id="rId4"/>
    <p:sldId id="288" r:id="rId5"/>
    <p:sldId id="264" r:id="rId6"/>
    <p:sldId id="286" r:id="rId7"/>
    <p:sldId id="262" r:id="rId8"/>
    <p:sldId id="259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5" autoAdjust="0"/>
  </p:normalViewPr>
  <p:slideViewPr>
    <p:cSldViewPr snapToGrid="0">
      <p:cViewPr varScale="1">
        <p:scale>
          <a:sx n="48" d="100"/>
          <a:sy n="48" d="100"/>
        </p:scale>
        <p:origin x="53" y="61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D3B4-F0CB-476A-8CF0-76880940D6A3}" type="datetimeFigureOut">
              <a:rPr lang="da-DK" smtClean="0"/>
              <a:t>12-10-2021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E309-EE93-483B-B6C8-551CC064C9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3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17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0374-F908-470A-98B8-6E7E267882AB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818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0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94AE-F56F-47D2-B77A-935AC69B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226FD5-48CF-4B8C-9A00-77E7799B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4CB7A-D562-4A3A-B518-DFCFA59E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7847D3-A904-4F9E-94BC-7E02EF79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6EBBB-78EB-407E-8FB6-DE2D323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4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75284-A7E7-4E4F-BC59-87C01ED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4227FC-E157-477C-AE2D-99AD8F0A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3502E2-D8D6-451E-BA06-0FBE67D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82D2F-D8E9-4292-AB7F-12B10CA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387934-4CBC-4950-AD95-86BA61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9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B210F8B-9BBF-44D1-8E7C-92A88C3D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812AA1-E908-4BCB-A226-37E2D527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86114-8773-418A-80C9-274D54A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822C57-6D2A-4868-856B-EFB0731E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E0FE71-3D01-4156-9B05-0FC1CBE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BCB1D-99F6-4CAA-A6FA-A8D5EA2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3CE5A3-34AD-4594-98FF-6E27FEA8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75E958-6CBD-4049-AA05-3EECD0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3BEC23-02FE-45A4-A856-A79B98D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FD731C-1A12-4BF6-8C51-A0BF042A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64A93-4BA7-499B-BB3C-525E78BC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3C1704-3E57-4684-ADB2-595A7D14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85D821-AAB0-405B-A134-4D9A993D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AAD029-9D42-4B0A-B889-06CA0890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9D0AFF-496A-4395-95B9-34CDE02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384-ACF1-437E-9247-22E1F41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D46B8B-32D8-4813-9A2A-E58B1FFF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FB9040-B56A-4A2D-8ECA-63C57514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9DB7F1-015B-4973-B2EF-11B476A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A5E356-AA69-4A37-A05F-EF4F609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8D7CCF-7C7C-4D19-A779-795D11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6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2BB1-9D71-4756-BB80-E60A1856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EB711F-2D24-4425-AC7B-9CE3AE25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9D9C0C-714D-4E4C-86B7-05B2324C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CE5C80-02C2-4970-930C-F56DB644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37469A5-44E7-4F79-899D-92A7EBA9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076B8C0-1184-4717-A0A3-C279CA3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12-10-2021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CCF9D08-47FE-4BE9-BB1C-B7AD6DF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31DBEDD-1634-43C6-8D27-69F321A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6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AC7C-FDC5-4645-B4C6-6166E0F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D57318-DB37-41F6-AC70-0426AB3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12-10-2021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1057A-EB9E-45C0-A010-71E25F5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0F8610-209F-4CD5-AE5D-B58D848A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3B30E2-BF2A-45B6-A3EE-010127A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12-10-2021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F3D4C04-0902-4DA0-9C47-6F18410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2E5421-C70A-478C-93B4-3723A80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7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70C5-C6B7-4293-B2F9-4A102FAB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07638E-2418-4400-82E5-13C02FB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BD0897-0ECD-495E-AEB6-B4B60C8A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E95B69-E91B-44C8-A651-B820D91E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569BA3-47A8-45E0-8678-2118793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563CA0-C560-4A0C-B94C-7127C49C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1BDF8-30DA-46A2-9A8B-2B4393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B813A4B-CC57-4C57-A7B7-83BD283D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B691B4-9B48-4D3E-B854-62F7B992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A1C1C4-8204-41E5-9A39-37A97EA1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78EF3C-477C-4503-A2C9-F6ED43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937D8C-A980-463D-9851-3E49305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43E9B19-36FC-4B41-A987-022C998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C594B8-0843-405E-AB1B-449848E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4323E8-9C3A-4355-B51C-CAD9C6D8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64D1-E85E-4CD5-9ACA-EDF39BAE8849}" type="datetimeFigureOut">
              <a:rPr lang="da-DK" smtClean="0"/>
              <a:t>12-10-2021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CF9746-4026-428C-B1CA-3DA8FC1A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E27DB-F173-4D83-B7AF-58B97EA8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0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30A98F2-2073-40D9-B6D1-6D273D73D2DB}"/>
              </a:ext>
            </a:extLst>
          </p:cNvPr>
          <p:cNvSpPr txBox="1">
            <a:spLocks/>
          </p:cNvSpPr>
          <p:nvPr/>
        </p:nvSpPr>
        <p:spPr>
          <a:xfrm>
            <a:off x="304040" y="393403"/>
            <a:ext cx="10317886" cy="1155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dirty="0"/>
              <a:t>    Ex18 – </a:t>
            </a:r>
            <a:r>
              <a:rPr lang="da-DK" dirty="0" err="1"/>
              <a:t>Disaheim</a:t>
            </a:r>
            <a:r>
              <a:rPr lang="da-DK" dirty="0"/>
              <a:t> 4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68BD882C-CB08-4569-991A-22CC6191F1A2}"/>
              </a:ext>
            </a:extLst>
          </p:cNvPr>
          <p:cNvSpPr txBox="1">
            <a:spLocks/>
          </p:cNvSpPr>
          <p:nvPr/>
        </p:nvSpPr>
        <p:spPr>
          <a:xfrm>
            <a:off x="1068189" y="2405377"/>
            <a:ext cx="4321392" cy="378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a-DK" sz="2800" dirty="0"/>
              <a:t>GRASP, SOLID, lagdeling og Repository pattern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5840E15C-F228-46C7-98AC-EF6DD2474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06" y="1392382"/>
            <a:ext cx="5468654" cy="543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6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68071-68C5-47A5-BB65-F44FF656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Fra tidligere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0B9600A-0330-49CD-8924-FFA024DBA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Inheritance</a:t>
            </a:r>
          </a:p>
          <a:p>
            <a:r>
              <a:rPr lang="da-DK" dirty="0"/>
              <a:t>Abstract class</a:t>
            </a:r>
          </a:p>
          <a:p>
            <a:r>
              <a:rPr lang="da-DK" dirty="0"/>
              <a:t>Class </a:t>
            </a:r>
            <a:r>
              <a:rPr lang="da-DK" dirty="0" err="1"/>
              <a:t>library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7182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46C8E-19CE-497B-BFF7-1CD1F42E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Nye begreber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DD2517C-6143-4E13-9D70-84540E40A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800" dirty="0"/>
              <a:t>GRASP</a:t>
            </a:r>
          </a:p>
          <a:p>
            <a:pPr lvl="1"/>
            <a:r>
              <a:rPr lang="da-DK" dirty="0"/>
              <a:t>Controller</a:t>
            </a:r>
          </a:p>
          <a:p>
            <a:pPr lvl="1"/>
            <a:r>
              <a:rPr lang="da-DK" dirty="0"/>
              <a:t>Low </a:t>
            </a:r>
            <a:r>
              <a:rPr lang="da-DK" dirty="0" err="1"/>
              <a:t>coupling</a:t>
            </a:r>
            <a:endParaRPr lang="da-DK" dirty="0"/>
          </a:p>
          <a:p>
            <a:pPr lvl="1"/>
            <a:r>
              <a:rPr lang="da-DK" dirty="0"/>
              <a:t>High </a:t>
            </a:r>
            <a:r>
              <a:rPr lang="da-DK" dirty="0" err="1"/>
              <a:t>cohesion</a:t>
            </a:r>
            <a:endParaRPr lang="da-DK" dirty="0"/>
          </a:p>
          <a:p>
            <a:r>
              <a:rPr lang="da-DK" dirty="0"/>
              <a:t>SOLID</a:t>
            </a:r>
          </a:p>
          <a:p>
            <a:pPr lvl="1"/>
            <a:r>
              <a:rPr lang="da-DK" dirty="0"/>
              <a:t>SRP</a:t>
            </a:r>
          </a:p>
          <a:p>
            <a:r>
              <a:rPr lang="da-DK" dirty="0"/>
              <a:t>Repository pattern</a:t>
            </a:r>
          </a:p>
          <a:p>
            <a:r>
              <a:rPr lang="da-DK" dirty="0"/>
              <a:t>Lagdeling</a:t>
            </a:r>
          </a:p>
          <a:p>
            <a:pPr marL="0" indent="0">
              <a:buNone/>
            </a:pPr>
            <a:endParaRPr lang="da-DK" sz="2800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552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561F-2EBF-4AED-800E-8CDF310E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 for i dag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78323D5-CF0A-4C05-A82A-64CBF1C4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428147"/>
              </p:ext>
            </p:extLst>
          </p:nvPr>
        </p:nvGraphicFramePr>
        <p:xfrm>
          <a:off x="1431471" y="1690686"/>
          <a:ext cx="9748158" cy="41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417">
                  <a:extLst>
                    <a:ext uri="{9D8B030D-6E8A-4147-A177-3AD203B41FA5}">
                      <a16:colId xmlns:a16="http://schemas.microsoft.com/office/drawing/2014/main" val="3514400271"/>
                    </a:ext>
                  </a:extLst>
                </a:gridCol>
                <a:gridCol w="6122741">
                  <a:extLst>
                    <a:ext uri="{9D8B030D-6E8A-4147-A177-3AD203B41FA5}">
                      <a16:colId xmlns:a16="http://schemas.microsoft.com/office/drawing/2014/main" val="2032630198"/>
                    </a:ext>
                  </a:extLst>
                </a:gridCol>
              </a:tblGrid>
              <a:tr h="47136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849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08:15 – 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Introduktion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163169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08:30 – 08:50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Terminologi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09533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08:30 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2 –</a:t>
                      </a:r>
                      <a:r>
                        <a:rPr lang="da-DK" sz="2400" baseline="0" dirty="0"/>
                        <a:t> SRP og Repository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4295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09:45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798652"/>
                  </a:ext>
                </a:extLst>
              </a:tr>
              <a:tr h="155546">
                <a:tc>
                  <a:txBody>
                    <a:bodyPr/>
                    <a:lstStyle/>
                    <a:p>
                      <a:r>
                        <a:rPr lang="da-DK" sz="2400"/>
                        <a:t>10:00 – 10:45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3 – Lagdeling – inspektion af DCD med controller og repository</a:t>
                      </a:r>
                      <a:endParaRPr lang="da-DK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89556"/>
                  </a:ext>
                </a:extLst>
              </a:tr>
              <a:tr h="243777">
                <a:tc>
                  <a:txBody>
                    <a:bodyPr/>
                    <a:lstStyle/>
                    <a:p>
                      <a:r>
                        <a:rPr lang="da-DK" sz="2400"/>
                        <a:t>10:45 – 11:15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i="0" baseline="0" noProof="0" dirty="0"/>
                        <a:t>Øvelse 4 – Finjustering af </a:t>
                      </a:r>
                      <a:r>
                        <a:rPr lang="da-DK" sz="2400" i="0" baseline="0" noProof="0" dirty="0" err="1"/>
                        <a:t>Disaheim</a:t>
                      </a:r>
                      <a:endParaRPr lang="da-DK" sz="2400" i="0" baseline="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15882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11:15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Opsummering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0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48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1C60-0830-4BF6-8453-47847BA0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opgave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DB9A306B-7FA0-425A-BE2B-E6F51CC5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Gennemgang af dagens opgave</a:t>
            </a:r>
          </a:p>
          <a:p>
            <a:r>
              <a:rPr lang="da-DK" dirty="0"/>
              <a:t>Spørgsmål til opgaven</a:t>
            </a:r>
          </a:p>
        </p:txBody>
      </p:sp>
    </p:spTree>
    <p:extLst>
      <p:ext uri="{BB962C8B-B14F-4D97-AF65-F5344CB8AC3E}">
        <p14:creationId xmlns:p14="http://schemas.microsoft.com/office/powerpoint/2010/main" val="182650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1128E024-6B11-41AC-9BBC-94268C63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Sæt i gang!</a:t>
            </a:r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D7591713-668C-4007-998F-0E5983A4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Kom til os, hvis I har spørgsmål</a:t>
            </a:r>
          </a:p>
          <a:p>
            <a:r>
              <a:rPr lang="da-DK" dirty="0"/>
              <a:t>Sæt i gang med dagens opgave</a:t>
            </a:r>
          </a:p>
        </p:txBody>
      </p:sp>
    </p:spTree>
    <p:extLst>
      <p:ext uri="{BB962C8B-B14F-4D97-AF65-F5344CB8AC3E}">
        <p14:creationId xmlns:p14="http://schemas.microsoft.com/office/powerpoint/2010/main" val="348792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17C11-2AFC-420B-8A09-629C2B1F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Opsummering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5F2B44-9F94-4452-93DB-79AB960E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a-DK" dirty="0"/>
              <a:t>Hvor langt nåede I med dagens øvelser?</a:t>
            </a:r>
          </a:p>
          <a:p>
            <a:r>
              <a:rPr lang="da-DK" dirty="0"/>
              <a:t>Stødte I på problemer, som I ikke fik løst?</a:t>
            </a:r>
          </a:p>
          <a:p>
            <a:r>
              <a:rPr lang="da-DK" dirty="0"/>
              <a:t>Har nogen lyst til at vise deres produkt? (kort!)</a:t>
            </a:r>
          </a:p>
        </p:txBody>
      </p:sp>
    </p:spTree>
    <p:extLst>
      <p:ext uri="{BB962C8B-B14F-4D97-AF65-F5344CB8AC3E}">
        <p14:creationId xmlns:p14="http://schemas.microsoft.com/office/powerpoint/2010/main" val="299171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B470-E707-4CDC-91A9-0C30FCB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Næste gang: </a:t>
            </a:r>
            <a:r>
              <a:rPr lang="da-DK" dirty="0" err="1"/>
              <a:t>Disaheim</a:t>
            </a:r>
            <a:r>
              <a:rPr lang="da-DK" dirty="0"/>
              <a:t> 5</a:t>
            </a:r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640FB85E-C0C8-475B-BE60-98C352A28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56"/>
            <a:ext cx="10663989" cy="50727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/>
              <a:t>Forberedelsen er på ItsLearning: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b="1" dirty="0"/>
              <a:t>OBS:</a:t>
            </a:r>
            <a:r>
              <a:rPr lang="da-DK" dirty="0"/>
              <a:t> Der kan forekomme ændringer i planen</a:t>
            </a:r>
          </a:p>
          <a:p>
            <a:pPr lvl="1"/>
            <a:endParaRPr lang="da-DK" dirty="0"/>
          </a:p>
        </p:txBody>
      </p:sp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D6F38D4A-0A6F-4731-ADF6-2DE8580F36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519144"/>
              </p:ext>
            </p:extLst>
          </p:nvPr>
        </p:nvGraphicFramePr>
        <p:xfrm>
          <a:off x="2014454" y="2368634"/>
          <a:ext cx="7828527" cy="3422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Bitmapbillede" r:id="rId4" imgW="4183560" imgH="1828800" progId="Paint.Picture">
                  <p:embed/>
                </p:oleObj>
              </mc:Choice>
              <mc:Fallback>
                <p:oleObj name="Bitmapbillede" r:id="rId4" imgW="4183560" imgH="1828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14454" y="2368634"/>
                        <a:ext cx="7828527" cy="3422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648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167</Words>
  <Application>Microsoft Office PowerPoint</Application>
  <PresentationFormat>Widescreen</PresentationFormat>
  <Paragraphs>56</Paragraphs>
  <Slides>8</Slides>
  <Notes>3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Paintbrush-billede</vt:lpstr>
      <vt:lpstr>PowerPoint-præsentation</vt:lpstr>
      <vt:lpstr>Fra tidligere</vt:lpstr>
      <vt:lpstr>Nye begreber</vt:lpstr>
      <vt:lpstr>Plan for i dag</vt:lpstr>
      <vt:lpstr>Dagens opgave</vt:lpstr>
      <vt:lpstr>Sæt i gang!</vt:lpstr>
      <vt:lpstr>Opsummering</vt:lpstr>
      <vt:lpstr>Næste gang: Disaheim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program</dc:title>
  <dc:creator>Leif Kildelund</dc:creator>
  <cp:lastModifiedBy>Leif Kildelund</cp:lastModifiedBy>
  <cp:revision>338</cp:revision>
  <dcterms:created xsi:type="dcterms:W3CDTF">2021-08-24T08:25:38Z</dcterms:created>
  <dcterms:modified xsi:type="dcterms:W3CDTF">2021-10-12T07:10:01Z</dcterms:modified>
</cp:coreProperties>
</file>