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2" r:id="rId3"/>
    <p:sldId id="302" r:id="rId4"/>
    <p:sldId id="301" r:id="rId5"/>
    <p:sldId id="303" r:id="rId6"/>
    <p:sldId id="288" r:id="rId7"/>
    <p:sldId id="264" r:id="rId8"/>
    <p:sldId id="286" r:id="rId9"/>
    <p:sldId id="262" r:id="rId10"/>
    <p:sldId id="304" r:id="rId11"/>
    <p:sldId id="259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EA9F9-8A85-495F-92A6-2CAD1C7C3E0E}" v="3" dt="2021-10-07T21:39:24.495"/>
    <p1510:client id="{DAA0620E-962D-4D4D-B549-F6DFFECF15EF}" v="130" dt="2021-10-07T21:42:05.413"/>
    <p1510:client id="{F4E9F347-7491-4CFC-BE74-C1EE7C2BACCD}" v="9" dt="2021-10-07T21:28:39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31" autoAdjust="0"/>
  </p:normalViewPr>
  <p:slideViewPr>
    <p:cSldViewPr snapToGrid="0">
      <p:cViewPr varScale="1">
        <p:scale>
          <a:sx n="48" d="100"/>
          <a:sy n="48" d="100"/>
        </p:scale>
        <p:origin x="53" y="5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f Vessty Dixon Kildelund" userId="SacLS+A0S/ZW+V1OFEl2lk6LJRP/98FmKIhdCfEJEcE=" providerId="None" clId="Web-{F4E9F347-7491-4CFC-BE74-C1EE7C2BACCD}"/>
    <pc:docChg chg="modSld">
      <pc:chgData name="Leif Vessty Dixon Kildelund" userId="SacLS+A0S/ZW+V1OFEl2lk6LJRP/98FmKIhdCfEJEcE=" providerId="None" clId="Web-{F4E9F347-7491-4CFC-BE74-C1EE7C2BACCD}" dt="2021-10-07T21:28:39.098" v="6" actId="1076"/>
      <pc:docMkLst>
        <pc:docMk/>
      </pc:docMkLst>
      <pc:sldChg chg="addSp delSp modSp">
        <pc:chgData name="Leif Vessty Dixon Kildelund" userId="SacLS+A0S/ZW+V1OFEl2lk6LJRP/98FmKIhdCfEJEcE=" providerId="None" clId="Web-{F4E9F347-7491-4CFC-BE74-C1EE7C2BACCD}" dt="2021-10-07T21:28:39.098" v="6" actId="1076"/>
        <pc:sldMkLst>
          <pc:docMk/>
          <pc:sldMk cId="3566485033" sldId="259"/>
        </pc:sldMkLst>
        <pc:spChg chg="mod">
          <ac:chgData name="Leif Vessty Dixon Kildelund" userId="SacLS+A0S/ZW+V1OFEl2lk6LJRP/98FmKIhdCfEJEcE=" providerId="None" clId="Web-{F4E9F347-7491-4CFC-BE74-C1EE7C2BACCD}" dt="2021-10-07T21:28:36.082" v="5" actId="20577"/>
          <ac:spMkLst>
            <pc:docMk/>
            <pc:sldMk cId="3566485033" sldId="259"/>
            <ac:spMk id="6" creationId="{640FB85E-C0C8-475B-BE60-98C352A282B9}"/>
          </ac:spMkLst>
        </pc:spChg>
        <pc:graphicFrameChg chg="del">
          <ac:chgData name="Leif Vessty Dixon Kildelund" userId="SacLS+A0S/ZW+V1OFEl2lk6LJRP/98FmKIhdCfEJEcE=" providerId="None" clId="Web-{F4E9F347-7491-4CFC-BE74-C1EE7C2BACCD}" dt="2021-10-07T21:28:25.675" v="0"/>
          <ac:graphicFrameMkLst>
            <pc:docMk/>
            <pc:sldMk cId="3566485033" sldId="259"/>
            <ac:graphicFrameMk id="4" creationId="{8050A9FC-B104-4603-B4FE-2800A4FE262A}"/>
          </ac:graphicFrameMkLst>
        </pc:graphicFrameChg>
        <pc:picChg chg="add mod">
          <ac:chgData name="Leif Vessty Dixon Kildelund" userId="SacLS+A0S/ZW+V1OFEl2lk6LJRP/98FmKIhdCfEJEcE=" providerId="None" clId="Web-{F4E9F347-7491-4CFC-BE74-C1EE7C2BACCD}" dt="2021-10-07T21:28:39.098" v="6" actId="1076"/>
          <ac:picMkLst>
            <pc:docMk/>
            <pc:sldMk cId="3566485033" sldId="259"/>
            <ac:picMk id="3" creationId="{90F84945-59E6-4C78-B0B7-5ACEFC8C0058}"/>
          </ac:picMkLst>
        </pc:picChg>
      </pc:sldChg>
    </pc:docChg>
  </pc:docChgLst>
  <pc:docChgLst>
    <pc:chgData name="Leif Vessty Dixon Kildelund" userId="SacLS+A0S/ZW+V1OFEl2lk6LJRP/98FmKIhdCfEJEcE=" providerId="None" clId="Web-{541EA9F9-8A85-495F-92A6-2CAD1C7C3E0E}"/>
    <pc:docChg chg="modSld">
      <pc:chgData name="Leif Vessty Dixon Kildelund" userId="SacLS+A0S/ZW+V1OFEl2lk6LJRP/98FmKIhdCfEJEcE=" providerId="None" clId="Web-{541EA9F9-8A85-495F-92A6-2CAD1C7C3E0E}" dt="2021-10-07T21:39:24.495" v="1"/>
      <pc:docMkLst>
        <pc:docMk/>
      </pc:docMkLst>
      <pc:sldChg chg="addSp delSp modSp">
        <pc:chgData name="Leif Vessty Dixon Kildelund" userId="SacLS+A0S/ZW+V1OFEl2lk6LJRP/98FmKIhdCfEJEcE=" providerId="None" clId="Web-{541EA9F9-8A85-495F-92A6-2CAD1C7C3E0E}" dt="2021-10-07T21:39:24.495" v="1"/>
        <pc:sldMkLst>
          <pc:docMk/>
          <pc:sldMk cId="3171822647" sldId="303"/>
        </pc:sldMkLst>
        <pc:picChg chg="add del mod">
          <ac:chgData name="Leif Vessty Dixon Kildelund" userId="SacLS+A0S/ZW+V1OFEl2lk6LJRP/98FmKIhdCfEJEcE=" providerId="None" clId="Web-{541EA9F9-8A85-495F-92A6-2CAD1C7C3E0E}" dt="2021-10-07T21:39:24.495" v="1"/>
          <ac:picMkLst>
            <pc:docMk/>
            <pc:sldMk cId="3171822647" sldId="303"/>
            <ac:picMk id="4" creationId="{C9657E8C-1B3B-4FD4-B33D-0ED32E3DB273}"/>
          </ac:picMkLst>
        </pc:picChg>
      </pc:sldChg>
    </pc:docChg>
  </pc:docChgLst>
  <pc:docChgLst>
    <pc:chgData name="Leif Vessty Dixon Kildelund" userId="SacLS+A0S/ZW+V1OFEl2lk6LJRP/98FmKIhdCfEJEcE=" providerId="None" clId="Web-{DAA0620E-962D-4D4D-B549-F6DFFECF15EF}"/>
    <pc:docChg chg="modSld">
      <pc:chgData name="Leif Vessty Dixon Kildelund" userId="SacLS+A0S/ZW+V1OFEl2lk6LJRP/98FmKIhdCfEJEcE=" providerId="None" clId="Web-{DAA0620E-962D-4D4D-B549-F6DFFECF15EF}" dt="2021-10-07T21:42:05.413" v="117" actId="20577"/>
      <pc:docMkLst>
        <pc:docMk/>
      </pc:docMkLst>
      <pc:sldChg chg="addSp delSp modSp mod setBg">
        <pc:chgData name="Leif Vessty Dixon Kildelund" userId="SacLS+A0S/ZW+V1OFEl2lk6LJRP/98FmKIhdCfEJEcE=" providerId="None" clId="Web-{DAA0620E-962D-4D4D-B549-F6DFFECF15EF}" dt="2021-10-07T21:42:05.413" v="117" actId="20577"/>
        <pc:sldMkLst>
          <pc:docMk/>
          <pc:sldMk cId="3990483118" sldId="288"/>
        </pc:sldMkLst>
        <pc:spChg chg="mod">
          <ac:chgData name="Leif Vessty Dixon Kildelund" userId="SacLS+A0S/ZW+V1OFEl2lk6LJRP/98FmKIhdCfEJEcE=" providerId="None" clId="Web-{DAA0620E-962D-4D4D-B549-F6DFFECF15EF}" dt="2021-10-07T21:40:12.145" v="3"/>
          <ac:spMkLst>
            <pc:docMk/>
            <pc:sldMk cId="3990483118" sldId="288"/>
            <ac:spMk id="2" creationId="{BDBA561F-2EBF-4AED-800E-8CDF310E5DE0}"/>
          </ac:spMkLst>
        </pc:spChg>
        <pc:spChg chg="add mod">
          <ac:chgData name="Leif Vessty Dixon Kildelund" userId="SacLS+A0S/ZW+V1OFEl2lk6LJRP/98FmKIhdCfEJEcE=" providerId="None" clId="Web-{DAA0620E-962D-4D4D-B549-F6DFFECF15EF}" dt="2021-10-07T21:42:05.413" v="117" actId="20577"/>
          <ac:spMkLst>
            <pc:docMk/>
            <pc:sldMk cId="3990483118" sldId="288"/>
            <ac:spMk id="6" creationId="{7FBB0175-7EDF-4C32-A9D3-A330A734C2A2}"/>
          </ac:spMkLst>
        </pc:spChg>
        <pc:graphicFrameChg chg="add del mod modGraphic">
          <ac:chgData name="Leif Vessty Dixon Kildelund" userId="SacLS+A0S/ZW+V1OFEl2lk6LJRP/98FmKIhdCfEJEcE=" providerId="None" clId="Web-{DAA0620E-962D-4D4D-B549-F6DFFECF15EF}" dt="2021-10-07T21:40:53.709" v="77"/>
          <ac:graphicFrameMkLst>
            <pc:docMk/>
            <pc:sldMk cId="3990483118" sldId="288"/>
            <ac:graphicFrameMk id="4" creationId="{578323D5-CF0A-4C05-A82A-64CBF1C4F531}"/>
          </ac:graphicFrameMkLst>
        </pc:graphicFrameChg>
        <pc:picChg chg="add del mod">
          <ac:chgData name="Leif Vessty Dixon Kildelund" userId="SacLS+A0S/ZW+V1OFEl2lk6LJRP/98FmKIhdCfEJEcE=" providerId="None" clId="Web-{DAA0620E-962D-4D4D-B549-F6DFFECF15EF}" dt="2021-10-07T21:40:14.661" v="4"/>
          <ac:picMkLst>
            <pc:docMk/>
            <pc:sldMk cId="3990483118" sldId="288"/>
            <ac:picMk id="3" creationId="{AF268E90-EDE6-4E3A-A461-C9EDF87ADCCC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5670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827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07-10-2021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cldk.zoom.us/j/6774299777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304040" y="393403"/>
            <a:ext cx="10317886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dirty="0"/>
              <a:t>    Ex16 – Disaheim 2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737126" y="2469923"/>
            <a:ext cx="4194103" cy="284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800" dirty="0"/>
              <a:t>Objekt-datatypen, </a:t>
            </a:r>
            <a:br>
              <a:rPr lang="da-DK" sz="2800" dirty="0"/>
            </a:br>
            <a:r>
              <a:rPr lang="da-DK" sz="2800" dirty="0"/>
              <a:t>value- &amp; reference-typer, collections: List&lt;T&gt;, method overloading 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AE06613-C4A6-4B2C-9564-50365FFD3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48" y="1457157"/>
            <a:ext cx="4474113" cy="48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7F6FC-9119-4CA8-8DAF-9B4A2A42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Projekttid?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68CAB2-84A3-4D14-B5AE-A519E2B61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Casper fra HYDAC står til rådighed over Zoom (13:00 – 15:00)</a:t>
            </a:r>
          </a:p>
          <a:p>
            <a:pPr lvl="1"/>
            <a:r>
              <a:rPr lang="da-DK" dirty="0">
                <a:hlinkClick r:id="rId2"/>
              </a:rPr>
              <a:t>https://ucldk.zoom.us/j/67742997772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238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</a:t>
            </a:r>
            <a:r>
              <a:rPr lang="da-DK" dirty="0" err="1"/>
              <a:t>Disaheim</a:t>
            </a:r>
            <a:r>
              <a:rPr lang="da-DK" dirty="0"/>
              <a:t> 3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640FB85E-C0C8-475B-BE60-98C352A2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6"/>
            <a:ext cx="10663989" cy="497054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b="1" dirty="0"/>
          </a:p>
          <a:p>
            <a:pPr marL="0" indent="0">
              <a:buNone/>
            </a:pPr>
            <a:endParaRPr lang="da-DK" b="1" dirty="0"/>
          </a:p>
          <a:p>
            <a:pPr marL="0" indent="0">
              <a:buNone/>
            </a:pPr>
            <a:endParaRPr lang="da-DK" b="1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  <a:endParaRPr lang="da-DK" b="1" dirty="0">
              <a:cs typeface="Calibri" panose="020F0502020204030204"/>
            </a:endParaRPr>
          </a:p>
          <a:p>
            <a:pPr lvl="1"/>
            <a:endParaRPr lang="da-DK" dirty="0"/>
          </a:p>
        </p:txBody>
      </p:sp>
      <p:pic>
        <p:nvPicPr>
          <p:cNvPr id="3" name="Billede 4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90F84945-59E6-4C78-B0B7-5ACEFC8C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743" y="2147003"/>
            <a:ext cx="8452980" cy="36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26D12-CC9B-48F9-AD16-3ADF688C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F0CC63-F15B-4BE4-89CC-AB55C1B4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6114" cy="4351338"/>
          </a:xfrm>
        </p:spPr>
        <p:txBody>
          <a:bodyPr/>
          <a:lstStyle/>
          <a:p>
            <a:r>
              <a:rPr lang="da-DK" dirty="0" err="1"/>
              <a:t>Enumerations</a:t>
            </a:r>
            <a:endParaRPr lang="da-DK" dirty="0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9BC7EA77-8BD6-43A0-A25C-E084F9047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24" t="4889" r="2836" b="55131"/>
          <a:stretch/>
        </p:blipFill>
        <p:spPr bwMode="auto">
          <a:xfrm>
            <a:off x="2226124" y="2894640"/>
            <a:ext cx="1644708" cy="18056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Pil: højre 11">
            <a:extLst>
              <a:ext uri="{FF2B5EF4-FFF2-40B4-BE49-F238E27FC236}">
                <a16:creationId xmlns:a16="http://schemas.microsoft.com/office/drawing/2014/main" id="{929A6EC7-BB1E-4ED3-B9CC-F3100689E11C}"/>
              </a:ext>
            </a:extLst>
          </p:cNvPr>
          <p:cNvSpPr/>
          <p:nvPr/>
        </p:nvSpPr>
        <p:spPr>
          <a:xfrm>
            <a:off x="4730147" y="3721596"/>
            <a:ext cx="1398494" cy="27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6833566F-ED11-4B7A-998E-DEDCDEBCF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709222"/>
              </p:ext>
            </p:extLst>
          </p:nvPr>
        </p:nvGraphicFramePr>
        <p:xfrm>
          <a:off x="7090314" y="2621271"/>
          <a:ext cx="2536208" cy="2536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Bitmapbillede" r:id="rId4" imgW="1729800" imgH="1729800" progId="Paint.Picture.1">
                  <p:embed/>
                </p:oleObj>
              </mc:Choice>
              <mc:Fallback>
                <p:oleObj name="Bitmapbillede" r:id="rId4" imgW="1729800" imgH="17298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0314" y="2621271"/>
                        <a:ext cx="2536208" cy="2536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32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26D12-CC9B-48F9-AD16-3ADF688C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04EBCCE8-44D3-4AA1-A451-B16D974082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 t="4889" r="31434" b="50625"/>
          <a:stretch/>
        </p:blipFill>
        <p:spPr bwMode="auto">
          <a:xfrm>
            <a:off x="429409" y="3377478"/>
            <a:ext cx="3499325" cy="1562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il: højre 4">
            <a:extLst>
              <a:ext uri="{FF2B5EF4-FFF2-40B4-BE49-F238E27FC236}">
                <a16:creationId xmlns:a16="http://schemas.microsoft.com/office/drawing/2014/main" id="{34D07BD6-DE8B-4E6B-8A0B-4EE31DA4AA82}"/>
              </a:ext>
            </a:extLst>
          </p:cNvPr>
          <p:cNvSpPr/>
          <p:nvPr/>
        </p:nvSpPr>
        <p:spPr>
          <a:xfrm>
            <a:off x="4166601" y="4265351"/>
            <a:ext cx="1054249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B49540E-DCFB-4D30-AEE1-3E711AA5123C}"/>
              </a:ext>
            </a:extLst>
          </p:cNvPr>
          <p:cNvSpPr/>
          <p:nvPr/>
        </p:nvSpPr>
        <p:spPr>
          <a:xfrm>
            <a:off x="332591" y="4173855"/>
            <a:ext cx="3555306" cy="484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29394D1E-384C-4BD0-AFE1-6BC7C11DB9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408774"/>
              </p:ext>
            </p:extLst>
          </p:nvPr>
        </p:nvGraphicFramePr>
        <p:xfrm>
          <a:off x="5639206" y="2756330"/>
          <a:ext cx="6433223" cy="3247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Bitmapbillede" r:id="rId5" imgW="5402520" imgH="2728080" progId="Paint.Picture.1">
                  <p:embed/>
                </p:oleObj>
              </mc:Choice>
              <mc:Fallback>
                <p:oleObj name="Bitmapbillede" r:id="rId5" imgW="5402520" imgH="27280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9206" y="2756330"/>
                        <a:ext cx="6433223" cy="3247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8C3D7089-5600-46DA-B794-BAF91B8872D6}"/>
              </a:ext>
            </a:extLst>
          </p:cNvPr>
          <p:cNvSpPr/>
          <p:nvPr/>
        </p:nvSpPr>
        <p:spPr>
          <a:xfrm>
            <a:off x="5537200" y="2631440"/>
            <a:ext cx="5374640" cy="34544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175EB170-D003-4D45-B732-9BBD2F5ED8AE}"/>
              </a:ext>
            </a:extLst>
          </p:cNvPr>
          <p:cNvSpPr/>
          <p:nvPr/>
        </p:nvSpPr>
        <p:spPr>
          <a:xfrm>
            <a:off x="5598160" y="4074160"/>
            <a:ext cx="3970468" cy="34544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: afrundede hjørner 13">
            <a:extLst>
              <a:ext uri="{FF2B5EF4-FFF2-40B4-BE49-F238E27FC236}">
                <a16:creationId xmlns:a16="http://schemas.microsoft.com/office/drawing/2014/main" id="{44EACD32-272F-4BBE-B243-9F52FC277840}"/>
              </a:ext>
            </a:extLst>
          </p:cNvPr>
          <p:cNvSpPr/>
          <p:nvPr/>
        </p:nvSpPr>
        <p:spPr>
          <a:xfrm>
            <a:off x="5608320" y="5039360"/>
            <a:ext cx="2570480" cy="34544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B8B83EE-B9DC-4381-9775-F0057839DB93}"/>
              </a:ext>
            </a:extLst>
          </p:cNvPr>
          <p:cNvCxnSpPr/>
          <p:nvPr/>
        </p:nvCxnSpPr>
        <p:spPr>
          <a:xfrm>
            <a:off x="4724400" y="2092960"/>
            <a:ext cx="81280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2342C66D-8D4A-4277-83D7-888523C392FB}"/>
              </a:ext>
            </a:extLst>
          </p:cNvPr>
          <p:cNvCxnSpPr/>
          <p:nvPr/>
        </p:nvCxnSpPr>
        <p:spPr>
          <a:xfrm>
            <a:off x="4724400" y="2092960"/>
            <a:ext cx="87376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E65C8ABE-D62F-476D-9DCF-8D7DACDE79EC}"/>
              </a:ext>
            </a:extLst>
          </p:cNvPr>
          <p:cNvCxnSpPr/>
          <p:nvPr/>
        </p:nvCxnSpPr>
        <p:spPr>
          <a:xfrm>
            <a:off x="4724400" y="2092960"/>
            <a:ext cx="873760" cy="294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ladsholder til indhold 2">
            <a:extLst>
              <a:ext uri="{FF2B5EF4-FFF2-40B4-BE49-F238E27FC236}">
                <a16:creationId xmlns:a16="http://schemas.microsoft.com/office/drawing/2014/main" id="{1E5898C2-A2A4-4648-8440-47D632C26B21}"/>
              </a:ext>
            </a:extLst>
          </p:cNvPr>
          <p:cNvSpPr txBox="1">
            <a:spLocks/>
          </p:cNvSpPr>
          <p:nvPr/>
        </p:nvSpPr>
        <p:spPr>
          <a:xfrm>
            <a:off x="8188960" y="5718443"/>
            <a:ext cx="4322034" cy="990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Constructor</a:t>
            </a:r>
            <a:r>
              <a:rPr lang="da-DK" dirty="0"/>
              <a:t> </a:t>
            </a:r>
            <a:r>
              <a:rPr lang="da-DK" dirty="0" err="1"/>
              <a:t>chaining</a:t>
            </a:r>
            <a:endParaRPr lang="da-DK" dirty="0"/>
          </a:p>
          <a:p>
            <a:pPr lvl="1"/>
            <a:r>
              <a:rPr lang="da-DK" dirty="0"/>
              <a:t>De benytter alle den øverste </a:t>
            </a:r>
            <a:r>
              <a:rPr lang="da-DK" dirty="0" err="1"/>
              <a:t>constructor</a:t>
            </a:r>
            <a:r>
              <a:rPr lang="da-DK" dirty="0"/>
              <a:t> (med 3 parametre)</a:t>
            </a:r>
          </a:p>
        </p:txBody>
      </p:sp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FFDCC26A-4B2E-4944-84B0-3B27D0B74651}"/>
              </a:ext>
            </a:extLst>
          </p:cNvPr>
          <p:cNvCxnSpPr>
            <a:cxnSpLocks/>
          </p:cNvCxnSpPr>
          <p:nvPr/>
        </p:nvCxnSpPr>
        <p:spPr>
          <a:xfrm flipH="1" flipV="1">
            <a:off x="11247707" y="4550483"/>
            <a:ext cx="630508" cy="146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2EDEE040-94AE-4205-8FBC-4949E8CEFE02}"/>
              </a:ext>
            </a:extLst>
          </p:cNvPr>
          <p:cNvCxnSpPr>
            <a:cxnSpLocks/>
          </p:cNvCxnSpPr>
          <p:nvPr/>
        </p:nvCxnSpPr>
        <p:spPr>
          <a:xfrm flipH="1" flipV="1">
            <a:off x="10678160" y="5486400"/>
            <a:ext cx="1200054" cy="53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ladsholder til indhold 2">
            <a:extLst>
              <a:ext uri="{FF2B5EF4-FFF2-40B4-BE49-F238E27FC236}">
                <a16:creationId xmlns:a16="http://schemas.microsoft.com/office/drawing/2014/main" id="{9091FF13-842F-43F6-A704-15955AFB7EC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9642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Constructor</a:t>
            </a:r>
            <a:r>
              <a:rPr lang="da-DK" dirty="0"/>
              <a:t> </a:t>
            </a:r>
            <a:r>
              <a:rPr lang="da-DK" dirty="0" err="1"/>
              <a:t>overloading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90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26D12-CC9B-48F9-AD16-3ADF688C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F0CC63-F15B-4BE4-89CC-AB55C1B4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6114" cy="4351338"/>
          </a:xfrm>
        </p:spPr>
        <p:txBody>
          <a:bodyPr/>
          <a:lstStyle/>
          <a:p>
            <a:r>
              <a:rPr lang="da-DK" dirty="0"/>
              <a:t>override</a:t>
            </a:r>
          </a:p>
          <a:p>
            <a:pPr lvl="1"/>
            <a:r>
              <a:rPr lang="da-DK" dirty="0"/>
              <a:t>ToString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D3F15B3E-C050-4212-8094-D9E049EEE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297515"/>
              </p:ext>
            </p:extLst>
          </p:nvPr>
        </p:nvGraphicFramePr>
        <p:xfrm>
          <a:off x="5675158" y="4001294"/>
          <a:ext cx="6227941" cy="841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Bitmapbillede" r:id="rId3" imgW="5295960" imgH="716400" progId="Paint.Picture.1">
                  <p:embed/>
                </p:oleObj>
              </mc:Choice>
              <mc:Fallback>
                <p:oleObj name="Bitmapbillede" r:id="rId3" imgW="5295960" imgH="7164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5158" y="4001294"/>
                        <a:ext cx="6227941" cy="841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Billede 5">
            <a:extLst>
              <a:ext uri="{FF2B5EF4-FFF2-40B4-BE49-F238E27FC236}">
                <a16:creationId xmlns:a16="http://schemas.microsoft.com/office/drawing/2014/main" id="{38A532E8-497A-4A41-9DC4-856525B7F5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 t="4889" r="31434" b="50625"/>
          <a:stretch/>
        </p:blipFill>
        <p:spPr bwMode="auto">
          <a:xfrm>
            <a:off x="554816" y="3190061"/>
            <a:ext cx="3499325" cy="1562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Pil: højre 6">
            <a:extLst>
              <a:ext uri="{FF2B5EF4-FFF2-40B4-BE49-F238E27FC236}">
                <a16:creationId xmlns:a16="http://schemas.microsoft.com/office/drawing/2014/main" id="{861A0D57-FBC9-4570-BD1F-029A79ADE02E}"/>
              </a:ext>
            </a:extLst>
          </p:cNvPr>
          <p:cNvSpPr/>
          <p:nvPr/>
        </p:nvSpPr>
        <p:spPr>
          <a:xfrm>
            <a:off x="4337525" y="4378361"/>
            <a:ext cx="1054249" cy="301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42AAEEC-747C-4F35-AB91-6B7E6F37D394}"/>
              </a:ext>
            </a:extLst>
          </p:cNvPr>
          <p:cNvSpPr/>
          <p:nvPr/>
        </p:nvSpPr>
        <p:spPr>
          <a:xfrm>
            <a:off x="443552" y="4442908"/>
            <a:ext cx="3573438" cy="182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849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68071-68C5-47A5-BB65-F44FF656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B9600A-0330-49CD-8924-FFA024DB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Method </a:t>
            </a:r>
            <a:r>
              <a:rPr lang="da-DK" dirty="0" err="1"/>
              <a:t>overloading</a:t>
            </a:r>
            <a:endParaRPr lang="da-DK" dirty="0"/>
          </a:p>
          <a:p>
            <a:r>
              <a:rPr lang="da-DK" dirty="0"/>
              <a:t>Value / Reference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(I har allerede benyttet begge dele)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182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44913"/>
              </p:ext>
            </p:extLst>
          </p:nvPr>
        </p:nvGraphicFramePr>
        <p:xfrm>
          <a:off x="1431471" y="1690686"/>
          <a:ext cx="9748158" cy="41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a-DK" sz="2400" dirty="0"/>
                        <a:t>Øvelse 2 – Økonomi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 dirty="0"/>
                        <a:t>10:00 – 10:45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Øvelse 2 – Økonomi</a:t>
                      </a:r>
                      <a:endParaRPr lang="da-DK" sz="2400" baseline="0" dirty="0"/>
                    </a:p>
                    <a:p>
                      <a:r>
                        <a:rPr lang="da-DK" sz="2400" dirty="0"/>
                        <a:t>Øvelse 3 –</a:t>
                      </a:r>
                      <a:r>
                        <a:rPr lang="da-DK" sz="2400" baseline="0" dirty="0"/>
                        <a:t> Samlinger af bøger og amuletter</a:t>
                      </a:r>
                      <a:endParaRPr lang="en-US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243777">
                <a:tc>
                  <a:txBody>
                    <a:bodyPr/>
                    <a:lstStyle/>
                    <a:p>
                      <a:r>
                        <a:rPr lang="da-DK" sz="2400" dirty="0"/>
                        <a:t>10:45 – 11:15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noProof="0" dirty="0"/>
                        <a:t>Øvelse 3 – Samlinger af bøger og amuletter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15882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7FBB0175-7EDF-4C32-A9D3-A330A734C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10077"/>
            <a:ext cx="10515600" cy="5125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Bliver du færdig før tid: Løs tidligere opgaver (individuelt)</a:t>
            </a:r>
            <a:endParaRPr lang="da-DK" dirty="0">
              <a:cs typeface="Calibri" panose="020F0502020204030204"/>
            </a:endParaRP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indhold 2">
            <a:extLst>
              <a:ext uri="{FF2B5EF4-FFF2-40B4-BE49-F238E27FC236}">
                <a16:creationId xmlns:a16="http://schemas.microsoft.com/office/drawing/2014/main" id="{54632ED8-0C90-4B80-877F-DFD9B836B5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B0B88D4B-99AF-4DAC-B0A4-E7334C62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Opsummering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 I ikke fik løst?</a:t>
            </a:r>
          </a:p>
          <a:p>
            <a:r>
              <a:rPr lang="da-DK" dirty="0"/>
              <a:t>Har nogen lyst til at vise deres produkt? (kort!)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249</Words>
  <Application>Microsoft Office PowerPoint</Application>
  <PresentationFormat>Widescreen</PresentationFormat>
  <Paragraphs>64</Paragraphs>
  <Slides>11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2" baseType="lpstr">
      <vt:lpstr>Office-tema</vt:lpstr>
      <vt:lpstr>PowerPoint-præsentation</vt:lpstr>
      <vt:lpstr>Hvad har vi set på tidligere?</vt:lpstr>
      <vt:lpstr>Hvad har vi set på tidligere?</vt:lpstr>
      <vt:lpstr>Hvad har vi set på tidligere?</vt:lpstr>
      <vt:lpstr>Nye begreber</vt:lpstr>
      <vt:lpstr>Plan for i dag</vt:lpstr>
      <vt:lpstr>Dagens opgave</vt:lpstr>
      <vt:lpstr>Sæt i gang!</vt:lpstr>
      <vt:lpstr>Opsummering</vt:lpstr>
      <vt:lpstr>Projekttid?</vt:lpstr>
      <vt:lpstr>Næste gang: Disaheim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Leif Kildelund</cp:lastModifiedBy>
  <cp:revision>331</cp:revision>
  <dcterms:created xsi:type="dcterms:W3CDTF">2021-08-24T08:25:38Z</dcterms:created>
  <dcterms:modified xsi:type="dcterms:W3CDTF">2021-10-07T21:42:06Z</dcterms:modified>
</cp:coreProperties>
</file>