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3" r:id="rId3"/>
    <p:sldId id="307" r:id="rId4"/>
    <p:sldId id="306" r:id="rId5"/>
    <p:sldId id="288" r:id="rId6"/>
    <p:sldId id="264" r:id="rId7"/>
    <p:sldId id="286" r:id="rId8"/>
    <p:sldId id="262" r:id="rId9"/>
    <p:sldId id="259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99" d="100"/>
          <a:sy n="99" d="100"/>
        </p:scale>
        <p:origin x="39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304040" y="393403"/>
            <a:ext cx="10317886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/>
              <a:t>    </a:t>
            </a:r>
            <a:r>
              <a:rPr lang="da-DK" dirty="0" smtClean="0"/>
              <a:t>Ex19 </a:t>
            </a:r>
            <a:r>
              <a:rPr lang="da-DK" dirty="0"/>
              <a:t>– Disaheim </a:t>
            </a:r>
            <a:r>
              <a:rPr lang="da-DK" dirty="0" smtClean="0"/>
              <a:t>5</a:t>
            </a:r>
            <a:endParaRPr lang="da-DK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1068189" y="2405377"/>
            <a:ext cx="4321392" cy="378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sz="2800" dirty="0" smtClean="0"/>
              <a:t>Interfaces</a:t>
            </a: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" t="2899" r="2393" b="5555"/>
          <a:stretch/>
        </p:blipFill>
        <p:spPr>
          <a:xfrm>
            <a:off x="5695627" y="1945036"/>
            <a:ext cx="5804115" cy="41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68071-68C5-47A5-BB65-F44FF656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Fra tidligere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B9600A-0330-49CD-8924-FFA024DB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Intro til:</a:t>
            </a:r>
          </a:p>
          <a:p>
            <a:pPr marL="0" indent="0">
              <a:buNone/>
            </a:pPr>
            <a:endParaRPr lang="da-DK" dirty="0" smtClean="0"/>
          </a:p>
          <a:p>
            <a:pPr lvl="1"/>
            <a:r>
              <a:rPr lang="da-DK" dirty="0" smtClean="0"/>
              <a:t>GRASP</a:t>
            </a:r>
            <a:endParaRPr lang="da-DK" dirty="0"/>
          </a:p>
          <a:p>
            <a:pPr lvl="2"/>
            <a:r>
              <a:rPr lang="da-DK" dirty="0"/>
              <a:t>Controller</a:t>
            </a:r>
          </a:p>
          <a:p>
            <a:pPr lvl="2"/>
            <a:r>
              <a:rPr lang="da-DK" dirty="0"/>
              <a:t>Low </a:t>
            </a:r>
            <a:r>
              <a:rPr lang="da-DK" dirty="0" err="1"/>
              <a:t>coupling</a:t>
            </a:r>
            <a:endParaRPr lang="da-DK" dirty="0"/>
          </a:p>
          <a:p>
            <a:pPr lvl="2"/>
            <a:r>
              <a:rPr lang="da-DK" dirty="0"/>
              <a:t>High </a:t>
            </a:r>
            <a:r>
              <a:rPr lang="da-DK" dirty="0" err="1"/>
              <a:t>cohesion</a:t>
            </a:r>
            <a:endParaRPr lang="da-DK" dirty="0"/>
          </a:p>
          <a:p>
            <a:pPr lvl="1"/>
            <a:r>
              <a:rPr lang="da-DK" dirty="0"/>
              <a:t>SOLID</a:t>
            </a:r>
          </a:p>
          <a:p>
            <a:pPr lvl="2"/>
            <a:r>
              <a:rPr lang="da-DK" dirty="0"/>
              <a:t>SRP</a:t>
            </a:r>
          </a:p>
          <a:p>
            <a:pPr lvl="1"/>
            <a:r>
              <a:rPr lang="da-DK" dirty="0"/>
              <a:t>Repository pattern</a:t>
            </a:r>
          </a:p>
          <a:p>
            <a:pPr lvl="1"/>
            <a:r>
              <a:rPr lang="da-DK" dirty="0"/>
              <a:t>Lagdeling</a:t>
            </a:r>
          </a:p>
          <a:p>
            <a:endParaRPr lang="da-DK" dirty="0"/>
          </a:p>
        </p:txBody>
      </p:sp>
      <p:grpSp>
        <p:nvGrpSpPr>
          <p:cNvPr id="53" name="Gruppe 52"/>
          <p:cNvGrpSpPr/>
          <p:nvPr/>
        </p:nvGrpSpPr>
        <p:grpSpPr>
          <a:xfrm>
            <a:off x="7036230" y="1937287"/>
            <a:ext cx="2377053" cy="2121098"/>
            <a:chOff x="7036230" y="1937287"/>
            <a:chExt cx="2377053" cy="2121098"/>
          </a:xfrm>
        </p:grpSpPr>
        <p:sp>
          <p:nvSpPr>
            <p:cNvPr id="4" name="Rektangel 3"/>
            <p:cNvSpPr/>
            <p:nvPr/>
          </p:nvSpPr>
          <p:spPr>
            <a:xfrm>
              <a:off x="7036230" y="2805192"/>
              <a:ext cx="325464" cy="443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ektangel 4"/>
            <p:cNvSpPr/>
            <p:nvPr/>
          </p:nvSpPr>
          <p:spPr>
            <a:xfrm>
              <a:off x="8055244" y="1937287"/>
              <a:ext cx="317715" cy="3564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ektangel 5"/>
            <p:cNvSpPr/>
            <p:nvPr/>
          </p:nvSpPr>
          <p:spPr>
            <a:xfrm>
              <a:off x="7741402" y="2805192"/>
              <a:ext cx="348713" cy="4339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ktangel 6"/>
            <p:cNvSpPr/>
            <p:nvPr/>
          </p:nvSpPr>
          <p:spPr>
            <a:xfrm>
              <a:off x="8415579" y="2795388"/>
              <a:ext cx="356462" cy="4437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9" name="Lige pilforbindelse 8"/>
            <p:cNvCxnSpPr>
              <a:stCxn id="6" idx="0"/>
              <a:endCxn id="5" idx="2"/>
            </p:cNvCxnSpPr>
            <p:nvPr/>
          </p:nvCxnSpPr>
          <p:spPr>
            <a:xfrm flipV="1">
              <a:off x="7915759" y="2293748"/>
              <a:ext cx="298343" cy="511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/>
            <p:cNvCxnSpPr>
              <a:stCxn id="7" idx="0"/>
              <a:endCxn id="5" idx="2"/>
            </p:cNvCxnSpPr>
            <p:nvPr/>
          </p:nvCxnSpPr>
          <p:spPr>
            <a:xfrm flipH="1" flipV="1">
              <a:off x="8214102" y="2293748"/>
              <a:ext cx="379708" cy="501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forbindelse 17"/>
            <p:cNvCxnSpPr>
              <a:stCxn id="4" idx="3"/>
              <a:endCxn id="6" idx="1"/>
            </p:cNvCxnSpPr>
            <p:nvPr/>
          </p:nvCxnSpPr>
          <p:spPr>
            <a:xfrm flipV="1">
              <a:off x="7361694" y="3022168"/>
              <a:ext cx="379708" cy="4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ktangel 22"/>
            <p:cNvSpPr/>
            <p:nvPr/>
          </p:nvSpPr>
          <p:spPr>
            <a:xfrm>
              <a:off x="8415579" y="3646562"/>
              <a:ext cx="356462" cy="411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5" name="Lige forbindelse 24"/>
            <p:cNvCxnSpPr>
              <a:stCxn id="7" idx="2"/>
              <a:endCxn id="23" idx="0"/>
            </p:cNvCxnSpPr>
            <p:nvPr/>
          </p:nvCxnSpPr>
          <p:spPr>
            <a:xfrm>
              <a:off x="8593810" y="3239146"/>
              <a:ext cx="0" cy="40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ige forbindelse 26"/>
            <p:cNvCxnSpPr>
              <a:stCxn id="6" idx="2"/>
              <a:endCxn id="23" idx="0"/>
            </p:cNvCxnSpPr>
            <p:nvPr/>
          </p:nvCxnSpPr>
          <p:spPr>
            <a:xfrm>
              <a:off x="7915759" y="3239144"/>
              <a:ext cx="678051" cy="407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ktangel 27"/>
            <p:cNvSpPr/>
            <p:nvPr/>
          </p:nvSpPr>
          <p:spPr>
            <a:xfrm>
              <a:off x="9130438" y="3646562"/>
              <a:ext cx="282845" cy="4118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0" name="Lige forbindelse 29"/>
            <p:cNvCxnSpPr>
              <a:stCxn id="23" idx="3"/>
              <a:endCxn id="28" idx="1"/>
            </p:cNvCxnSpPr>
            <p:nvPr/>
          </p:nvCxnSpPr>
          <p:spPr>
            <a:xfrm>
              <a:off x="8772041" y="3852474"/>
              <a:ext cx="358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6565468" y="1381284"/>
            <a:ext cx="3436749" cy="343674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5" name="Lige forbindelse 34"/>
          <p:cNvCxnSpPr/>
          <p:nvPr/>
        </p:nvCxnSpPr>
        <p:spPr>
          <a:xfrm>
            <a:off x="7551548" y="1937287"/>
            <a:ext cx="0" cy="22550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forbindelse 35"/>
          <p:cNvCxnSpPr/>
          <p:nvPr/>
        </p:nvCxnSpPr>
        <p:spPr>
          <a:xfrm>
            <a:off x="8975777" y="1919204"/>
            <a:ext cx="0" cy="22730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e 45"/>
          <p:cNvGrpSpPr/>
          <p:nvPr/>
        </p:nvGrpSpPr>
        <p:grpSpPr>
          <a:xfrm>
            <a:off x="8593810" y="4058385"/>
            <a:ext cx="2193010" cy="1087052"/>
            <a:chOff x="8593810" y="4058385"/>
            <a:chExt cx="2193010" cy="1087052"/>
          </a:xfrm>
        </p:grpSpPr>
        <p:sp>
          <p:nvSpPr>
            <p:cNvPr id="42" name="Magnetpladelager 41"/>
            <p:cNvSpPr/>
            <p:nvPr/>
          </p:nvSpPr>
          <p:spPr>
            <a:xfrm>
              <a:off x="10128142" y="4579749"/>
              <a:ext cx="658678" cy="565688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dirty="0" smtClean="0">
                  <a:solidFill>
                    <a:schemeClr val="tx1"/>
                  </a:solidFill>
                </a:rPr>
                <a:t>Storage</a:t>
              </a:r>
              <a:endParaRPr lang="da-DK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Lige pilforbindelse 43"/>
            <p:cNvCxnSpPr>
              <a:stCxn id="23" idx="2"/>
              <a:endCxn id="42" idx="2"/>
            </p:cNvCxnSpPr>
            <p:nvPr/>
          </p:nvCxnSpPr>
          <p:spPr>
            <a:xfrm>
              <a:off x="8593810" y="4058385"/>
              <a:ext cx="1534332" cy="8042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e 51"/>
          <p:cNvGrpSpPr/>
          <p:nvPr/>
        </p:nvGrpSpPr>
        <p:grpSpPr>
          <a:xfrm>
            <a:off x="8033612" y="1942426"/>
            <a:ext cx="356462" cy="1306523"/>
            <a:chOff x="5166745" y="1736046"/>
            <a:chExt cx="356462" cy="1306523"/>
          </a:xfrm>
        </p:grpSpPr>
        <p:sp>
          <p:nvSpPr>
            <p:cNvPr id="47" name="Rektangel 46"/>
            <p:cNvSpPr/>
            <p:nvPr/>
          </p:nvSpPr>
          <p:spPr>
            <a:xfrm>
              <a:off x="5186119" y="1736046"/>
              <a:ext cx="317715" cy="3564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" name="Rektangel 48"/>
            <p:cNvSpPr/>
            <p:nvPr/>
          </p:nvSpPr>
          <p:spPr>
            <a:xfrm>
              <a:off x="5166745" y="2598811"/>
              <a:ext cx="356462" cy="4437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51" name="Lige forbindelse 50"/>
            <p:cNvCxnSpPr>
              <a:stCxn id="47" idx="2"/>
              <a:endCxn id="49" idx="0"/>
            </p:cNvCxnSpPr>
            <p:nvPr/>
          </p:nvCxnSpPr>
          <p:spPr>
            <a:xfrm flipH="1">
              <a:off x="5344976" y="2092507"/>
              <a:ext cx="1" cy="506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8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4311790" y="463585"/>
            <a:ext cx="325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dirty="0" smtClean="0"/>
              <a:t>Adaptive </a:t>
            </a:r>
            <a:r>
              <a:rPr lang="da-DK" sz="3600" dirty="0" err="1" smtClean="0"/>
              <a:t>Coding</a:t>
            </a:r>
            <a:endParaRPr lang="da-DK" sz="3600" dirty="0"/>
          </a:p>
        </p:txBody>
      </p:sp>
      <p:sp>
        <p:nvSpPr>
          <p:cNvPr id="3" name="Tekstfelt 2"/>
          <p:cNvSpPr txBox="1"/>
          <p:nvPr/>
        </p:nvSpPr>
        <p:spPr>
          <a:xfrm>
            <a:off x="1829485" y="4237019"/>
            <a:ext cx="2696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3600" dirty="0" smtClean="0"/>
              <a:t>Dependency</a:t>
            </a:r>
            <a:br>
              <a:rPr lang="da-DK" sz="3600" dirty="0" smtClean="0"/>
            </a:br>
            <a:r>
              <a:rPr lang="da-DK" sz="3600" dirty="0" smtClean="0"/>
              <a:t>Management</a:t>
            </a:r>
            <a:endParaRPr lang="da-DK" sz="3600" dirty="0"/>
          </a:p>
        </p:txBody>
      </p:sp>
      <p:sp>
        <p:nvSpPr>
          <p:cNvPr id="4" name="Tekstfelt 3"/>
          <p:cNvSpPr txBox="1"/>
          <p:nvPr/>
        </p:nvSpPr>
        <p:spPr>
          <a:xfrm>
            <a:off x="7765448" y="4237019"/>
            <a:ext cx="2773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3600" dirty="0"/>
              <a:t>Responsibility</a:t>
            </a:r>
            <a:r>
              <a:rPr lang="da-DK" sz="3600" dirty="0" smtClean="0"/>
              <a:t/>
            </a:r>
            <a:br>
              <a:rPr lang="da-DK" sz="3600" dirty="0" smtClean="0"/>
            </a:br>
            <a:r>
              <a:rPr lang="da-DK" sz="3600" dirty="0" smtClean="0"/>
              <a:t>Management</a:t>
            </a:r>
            <a:endParaRPr lang="da-DK" sz="3600" dirty="0"/>
          </a:p>
        </p:txBody>
      </p:sp>
      <p:cxnSp>
        <p:nvCxnSpPr>
          <p:cNvPr id="7" name="Lige forbindelse 6"/>
          <p:cNvCxnSpPr>
            <a:stCxn id="2" idx="2"/>
            <a:endCxn id="3" idx="0"/>
          </p:cNvCxnSpPr>
          <p:nvPr/>
        </p:nvCxnSpPr>
        <p:spPr>
          <a:xfrm flipH="1">
            <a:off x="3177707" y="1109916"/>
            <a:ext cx="2759625" cy="31271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>
            <a:stCxn id="2" idx="2"/>
            <a:endCxn id="4" idx="0"/>
          </p:cNvCxnSpPr>
          <p:nvPr/>
        </p:nvCxnSpPr>
        <p:spPr>
          <a:xfrm>
            <a:off x="5937332" y="1109916"/>
            <a:ext cx="3214810" cy="31271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/>
          <p:cNvCxnSpPr>
            <a:stCxn id="3" idx="3"/>
            <a:endCxn id="4" idx="1"/>
          </p:cNvCxnSpPr>
          <p:nvPr/>
        </p:nvCxnSpPr>
        <p:spPr>
          <a:xfrm>
            <a:off x="4525928" y="4837184"/>
            <a:ext cx="32395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/>
          <a:srcRect l="7408" t="13253" r="6709" b="22441"/>
          <a:stretch/>
        </p:blipFill>
        <p:spPr>
          <a:xfrm>
            <a:off x="821400" y="2107768"/>
            <a:ext cx="10121562" cy="1340605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/>
        </p:nvPicPr>
        <p:blipFill rotWithShape="1">
          <a:blip r:embed="rId3"/>
          <a:srcRect l="15722" t="10324" r="18629" b="12789"/>
          <a:stretch/>
        </p:blipFill>
        <p:spPr>
          <a:xfrm>
            <a:off x="98456" y="5526445"/>
            <a:ext cx="6158499" cy="889854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 rotWithShape="1">
          <a:blip r:embed="rId4"/>
          <a:srcRect l="9735" t="9761" r="5019" b="8707"/>
          <a:stretch/>
        </p:blipFill>
        <p:spPr>
          <a:xfrm>
            <a:off x="6381846" y="5526445"/>
            <a:ext cx="5540591" cy="910076"/>
          </a:xfrm>
          <a:prstGeom prst="rect">
            <a:avLst/>
          </a:prstGeom>
        </p:spPr>
      </p:pic>
      <p:pic>
        <p:nvPicPr>
          <p:cNvPr id="19" name="Billed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237" y="60339"/>
            <a:ext cx="2541722" cy="1875180"/>
          </a:xfrm>
          <a:prstGeom prst="rect">
            <a:avLst/>
          </a:prstGeom>
        </p:spPr>
      </p:pic>
      <p:sp>
        <p:nvSpPr>
          <p:cNvPr id="24" name="Rektangel 23"/>
          <p:cNvSpPr/>
          <p:nvPr/>
        </p:nvSpPr>
        <p:spPr>
          <a:xfrm>
            <a:off x="10474534" y="464135"/>
            <a:ext cx="1210007" cy="15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10379127" y="1539915"/>
            <a:ext cx="1422831" cy="185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/>
          <p:cNvSpPr/>
          <p:nvPr/>
        </p:nvSpPr>
        <p:spPr>
          <a:xfrm>
            <a:off x="10471954" y="616535"/>
            <a:ext cx="1210007" cy="15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Lige forbindelse 27"/>
          <p:cNvCxnSpPr/>
          <p:nvPr/>
        </p:nvCxnSpPr>
        <p:spPr>
          <a:xfrm>
            <a:off x="8055243" y="2958011"/>
            <a:ext cx="27703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forbindelse 31"/>
          <p:cNvCxnSpPr/>
          <p:nvPr/>
        </p:nvCxnSpPr>
        <p:spPr>
          <a:xfrm>
            <a:off x="1055175" y="3304140"/>
            <a:ext cx="28968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46C8E-19CE-497B-BFF7-1CD1F42E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D2517C-6143-4E13-9D70-84540E40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smtClean="0"/>
              <a:t>Interfaces</a:t>
            </a:r>
          </a:p>
          <a:p>
            <a:endParaRPr lang="da-DK" dirty="0" smtClean="0"/>
          </a:p>
          <a:p>
            <a:r>
              <a:rPr lang="da-DK" dirty="0" err="1" smtClean="0"/>
              <a:t>Named</a:t>
            </a:r>
            <a:r>
              <a:rPr lang="da-DK" dirty="0" smtClean="0"/>
              <a:t> &amp; </a:t>
            </a:r>
            <a:r>
              <a:rPr lang="da-DK" dirty="0" err="1" smtClean="0"/>
              <a:t>optional</a:t>
            </a:r>
            <a:r>
              <a:rPr lang="da-DK" dirty="0" smtClean="0"/>
              <a:t> arguments</a:t>
            </a:r>
          </a:p>
          <a:p>
            <a:r>
              <a:rPr lang="da-DK" dirty="0" smtClean="0"/>
              <a:t>Static </a:t>
            </a:r>
            <a:r>
              <a:rPr lang="da-DK" dirty="0" err="1" smtClean="0"/>
              <a:t>classes</a:t>
            </a:r>
            <a:r>
              <a:rPr lang="da-DK" dirty="0" smtClean="0"/>
              <a:t> &amp; class </a:t>
            </a:r>
            <a:r>
              <a:rPr lang="da-DK" dirty="0" err="1" smtClean="0"/>
              <a:t>members</a:t>
            </a:r>
            <a:endParaRPr lang="da-DK" dirty="0" smtClean="0"/>
          </a:p>
          <a:p>
            <a:pPr marL="0" indent="0">
              <a:buNone/>
            </a:pPr>
            <a:endParaRPr lang="da-DK" sz="2800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5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47657"/>
              </p:ext>
            </p:extLst>
          </p:nvPr>
        </p:nvGraphicFramePr>
        <p:xfrm>
          <a:off x="1431471" y="1690686"/>
          <a:ext cx="9748158" cy="37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Værdisættelse i Disaheim (IValuable)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/>
                        <a:t>10:00 – 10:45</a:t>
                      </a:r>
                      <a:endParaRPr lang="da-DK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3 – </a:t>
                      </a:r>
                      <a:r>
                        <a:rPr lang="da-DK" sz="2400" dirty="0" smtClean="0"/>
                        <a:t>Gemme/hente</a:t>
                      </a:r>
                      <a:r>
                        <a:rPr lang="da-DK" sz="2400" baseline="0" dirty="0" smtClean="0"/>
                        <a:t> økonomioplysninger</a:t>
                      </a:r>
                      <a:br>
                        <a:rPr lang="da-DK" sz="2400" baseline="0" dirty="0" smtClean="0"/>
                      </a:br>
                      <a:r>
                        <a:rPr lang="da-DK" sz="2400" baseline="0" dirty="0" smtClean="0"/>
                        <a:t>	       (IPersistable, ValuableRepository)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243777">
                <a:tc>
                  <a:txBody>
                    <a:bodyPr/>
                    <a:lstStyle/>
                    <a:p>
                      <a:r>
                        <a:rPr lang="da-DK" sz="2400" dirty="0"/>
                        <a:t>10:45 – 11:15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a-DK" sz="2400" i="0" baseline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Opsummering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problemer, som I ikke fik løst?</a:t>
            </a:r>
          </a:p>
          <a:p>
            <a:r>
              <a:rPr lang="da-DK" dirty="0"/>
              <a:t>Har nogen lyst til at vise deres produkt? (kort</a:t>
            </a:r>
            <a:r>
              <a:rPr lang="da-DK" dirty="0" smtClean="0"/>
              <a:t>!)</a:t>
            </a:r>
          </a:p>
          <a:p>
            <a:endParaRPr lang="da-DK" dirty="0"/>
          </a:p>
          <a:p>
            <a:r>
              <a:rPr lang="da-DK" dirty="0" smtClean="0"/>
              <a:t>Vis eksempel med interface vs. abstrakt klasse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smtClean="0"/>
              <a:t>Ex20</a:t>
            </a:r>
            <a:endParaRPr lang="da-DK" dirty="0"/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40FB85E-C0C8-475B-BE60-98C352A2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6"/>
            <a:ext cx="10663989" cy="428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 smtClean="0"/>
              <a:t>OBS</a:t>
            </a:r>
            <a:r>
              <a:rPr lang="da-DK" b="1" dirty="0"/>
              <a:t>:</a:t>
            </a:r>
            <a:r>
              <a:rPr lang="da-DK" dirty="0"/>
              <a:t> Der kan forekomme ændringer i </a:t>
            </a:r>
            <a:r>
              <a:rPr lang="da-DK" dirty="0" smtClean="0"/>
              <a:t>planen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1813302" y="3115159"/>
            <a:ext cx="3062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smtClean="0"/>
              <a:t>Sekvensdiagrammer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 smtClean="0"/>
              <a:t>DCD’er</a:t>
            </a:r>
            <a:endParaRPr lang="da-DK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smtClean="0"/>
              <a:t>Tusindfryd-casen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184</Words>
  <Application>Microsoft Office PowerPoint</Application>
  <PresentationFormat>Widescreen</PresentationFormat>
  <Paragraphs>63</Paragraphs>
  <Slides>9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PowerPoint-præsentation</vt:lpstr>
      <vt:lpstr>Fra tidligere</vt:lpstr>
      <vt:lpstr>PowerPoint-præsentation</vt:lpstr>
      <vt:lpstr>Nye begreber</vt:lpstr>
      <vt:lpstr>Plan for i dag</vt:lpstr>
      <vt:lpstr>Dagens opgave</vt:lpstr>
      <vt:lpstr>Sæt i gang!</vt:lpstr>
      <vt:lpstr>Opsummering</vt:lpstr>
      <vt:lpstr>Næste gang: Ex20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362</cp:revision>
  <dcterms:created xsi:type="dcterms:W3CDTF">2021-08-24T08:25:38Z</dcterms:created>
  <dcterms:modified xsi:type="dcterms:W3CDTF">2021-10-14T08:33:38Z</dcterms:modified>
</cp:coreProperties>
</file>