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2" d="100"/>
          <a:sy n="62" d="100"/>
        </p:scale>
        <p:origin x="6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60543F-C6AC-4A94-9181-2A0B47128E40}" type="datetime1">
              <a:rPr lang="de-DE" smtClean="0"/>
              <a:t>30.08.2023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4411EF-09CB-4E62-A9ED-59F7AB2BB401}" type="datetime1">
              <a:rPr lang="de-DE" smtClean="0"/>
              <a:t>30.08.2023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8F8EF-9461-4DB5-8DE8-65F0C8AF5E0D}" type="datetime1">
              <a:rPr lang="de-DE" smtClean="0"/>
              <a:t>30.08.2023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B84E5B-C9E8-4DB6-BA34-0E271B709DFA}" type="datetime1">
              <a:rPr lang="de-DE" smtClean="0"/>
              <a:t>30.08.2023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50C74D-3EC7-4807-8009-B91685601A76}" type="datetime1">
              <a:rPr lang="de-DE" smtClean="0"/>
              <a:t>30.08.2023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E3BD6-493E-4773-AC13-EE70A9E3F498}" type="datetime1">
              <a:rPr lang="de-DE" smtClean="0"/>
              <a:t>30.08.2023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E6A76B-C923-49BD-ABE7-ADE768C6F571}" type="datetime1">
              <a:rPr lang="de-DE" smtClean="0"/>
              <a:t>30.08.2023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D334EC-5459-4A98-AF88-01FD6D7BAF68}" type="datetime1">
              <a:rPr lang="de-DE" smtClean="0"/>
              <a:t>30.08.2023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F56688-ED28-473C-871E-9EEF4BB0D1F0}" type="datetime1">
              <a:rPr lang="de-DE" smtClean="0"/>
              <a:t>30.08.2023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110680-7D80-41F3-804A-113A4CB11D73}" type="datetime1">
              <a:rPr lang="de-DE" smtClean="0"/>
              <a:t>30.08.2023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F7112-C41D-45A5-B762-BC15064583EE}" type="datetime1">
              <a:rPr lang="de-DE" smtClean="0"/>
              <a:t>30.08.2023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CFE5CD5-4320-48E9-85AB-4E68C78D0837}" type="datetime1">
              <a:rPr lang="de-DE" smtClean="0"/>
              <a:t>30.08.2023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B989E5A-44CF-486A-A324-E4C01361A073}" type="datetime1">
              <a:rPr lang="de-DE" smtClean="0"/>
              <a:t>30.08.2023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C5518B76-3D47-40C3-B678-8969E3806FFF}" type="datetime1">
              <a:rPr lang="de-DE" smtClean="0"/>
              <a:t>30.08.2023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hteck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5314" y="639097"/>
            <a:ext cx="7201086" cy="3686015"/>
          </a:xfrm>
        </p:spPr>
        <p:txBody>
          <a:bodyPr rtlCol="0">
            <a:normAutofit/>
          </a:bodyPr>
          <a:lstStyle/>
          <a:p>
            <a:pPr rtl="0"/>
            <a:r>
              <a:rPr lang="de" sz="8000" dirty="0"/>
              <a:t>Projekt</a:t>
            </a:r>
            <a:br>
              <a:rPr lang="de" sz="8000" dirty="0"/>
            </a:br>
            <a:r>
              <a:rPr lang="de" sz="8000" dirty="0"/>
              <a:t>Daten-visualisierung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d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Projekt: „</a:t>
            </a: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Globales Glück“</a:t>
            </a:r>
            <a:endParaRPr lang="de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rtl="0"/>
            <a:r>
              <a:rPr lang="d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Stefan Ronacher</a:t>
            </a:r>
          </a:p>
          <a:p>
            <a:pPr rtl="0"/>
            <a:endParaRPr lang="de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Bild 4" descr="Ein Bild mit einem Gebäude und einer Sitzbank&#10;&#10;Beschreibung wird automatisch generiert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FAEDBDD5-66EF-6802-D3AB-29BDB8CD9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01" y="5694237"/>
            <a:ext cx="2280087" cy="5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hteck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de" sz="4800" i="1" dirty="0">
                <a:solidFill>
                  <a:srgbClr val="FFFFFF"/>
                </a:solidFill>
              </a:rPr>
              <a:t>Ihr bestes Angebot, das ihren Ansatz widerspiegelt... „Ein kleiner Schritt für den Menschen, aber ein riesiger Sprung für die Menschheit.”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de">
                <a:solidFill>
                  <a:srgbClr val="FFFFFF"/>
                </a:solidFill>
              </a:rPr>
              <a:t>–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2C5D1-5B44-A42C-1B36-45BBB65A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de-DE" dirty="0"/>
              <a:t>Scatterplot 1</a:t>
            </a:r>
          </a:p>
        </p:txBody>
      </p:sp>
      <p:pic>
        <p:nvPicPr>
          <p:cNvPr id="6" name="Inhaltsplatzhalter 5" descr="Ein Bild, das Diagramm, Reihe, Screenshot, Text enthält.&#10;&#10;Automatisch generierte Beschreibung">
            <a:extLst>
              <a:ext uri="{FF2B5EF4-FFF2-40B4-BE49-F238E27FC236}">
                <a16:creationId xmlns:a16="http://schemas.microsoft.com/office/drawing/2014/main" id="{FE1AAAF4-F23B-0A79-AE47-989912DE91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0" y="1838190"/>
            <a:ext cx="6904336" cy="4575310"/>
          </a:xfr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76CB41-2FD7-9EFA-2474-7A8767963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90316" y="2120900"/>
            <a:ext cx="4065363" cy="3748194"/>
          </a:xfrm>
        </p:spPr>
        <p:txBody>
          <a:bodyPr/>
          <a:lstStyle/>
          <a:p>
            <a:r>
              <a:rPr lang="en-US" dirty="0"/>
              <a:t>Man </a:t>
            </a:r>
            <a:r>
              <a:rPr lang="en-US" dirty="0" err="1"/>
              <a:t>sieht</a:t>
            </a:r>
            <a:r>
              <a:rPr lang="en-US" dirty="0"/>
              <a:t>, die Trendlines </a:t>
            </a:r>
            <a:r>
              <a:rPr lang="en-US" dirty="0" err="1"/>
              <a:t>überschneiden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.</a:t>
            </a:r>
          </a:p>
          <a:p>
            <a:r>
              <a:rPr lang="en-US" dirty="0"/>
              <a:t>Es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gewisses</a:t>
            </a:r>
            <a:r>
              <a:rPr lang="en-US" dirty="0"/>
              <a:t> </a:t>
            </a:r>
            <a:r>
              <a:rPr lang="en-US" dirty="0" err="1"/>
              <a:t>Verhältnis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BPI pro Kopf und </a:t>
            </a:r>
            <a:r>
              <a:rPr lang="en-US" dirty="0" err="1"/>
              <a:t>Glücklichkeitswert</a:t>
            </a:r>
            <a:r>
              <a:rPr lang="en-US" dirty="0"/>
              <a:t>.</a:t>
            </a:r>
          </a:p>
        </p:txBody>
      </p:sp>
      <p:sp>
        <p:nvSpPr>
          <p:cNvPr id="13" name="Date Placeholder 4">
            <a:extLst>
              <a:ext uri="{FF2B5EF4-FFF2-40B4-BE49-F238E27FC236}">
                <a16:creationId xmlns:a16="http://schemas.microsoft.com/office/drawing/2014/main" id="{7A86A50E-7F22-AE51-DFA1-3180B356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endParaRPr lang="en-US" dirty="0"/>
          </a:p>
          <a:p>
            <a:pPr rtl="0">
              <a:spcAft>
                <a:spcPts val="600"/>
              </a:spcAft>
            </a:pPr>
            <a:endParaRPr lang="en-US" dirty="0"/>
          </a:p>
          <a:p>
            <a:pPr rtl="0"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3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2C5D1-5B44-A42C-1B36-45BBB65A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de-DE" dirty="0"/>
              <a:t>Scatterplot 2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E1AAAF4-F23B-0A79-AE47-989912DE91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980" y="1838190"/>
            <a:ext cx="6904336" cy="4575310"/>
          </a:xfr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76CB41-2FD7-9EFA-2474-7A8767963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90316" y="2120900"/>
            <a:ext cx="4065363" cy="3748194"/>
          </a:xfrm>
        </p:spPr>
        <p:txBody>
          <a:bodyPr/>
          <a:lstStyle/>
          <a:p>
            <a:r>
              <a:rPr lang="en-US" dirty="0"/>
              <a:t>Man </a:t>
            </a:r>
            <a:r>
              <a:rPr lang="en-US" dirty="0" err="1"/>
              <a:t>sieht</a:t>
            </a:r>
            <a:r>
              <a:rPr lang="en-US" dirty="0"/>
              <a:t>, die Trendlines </a:t>
            </a:r>
            <a:r>
              <a:rPr lang="en-US" dirty="0" err="1"/>
              <a:t>überschneiden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.</a:t>
            </a:r>
          </a:p>
          <a:p>
            <a:r>
              <a:rPr lang="en-US" dirty="0"/>
              <a:t>Es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gewisses</a:t>
            </a:r>
            <a:r>
              <a:rPr lang="en-US" dirty="0"/>
              <a:t> </a:t>
            </a:r>
            <a:r>
              <a:rPr lang="en-US" dirty="0" err="1"/>
              <a:t>Verhältnis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BPI pro Kopf und </a:t>
            </a:r>
            <a:r>
              <a:rPr lang="en-US" dirty="0" err="1"/>
              <a:t>Glücklichkeitswert</a:t>
            </a:r>
            <a:r>
              <a:rPr lang="en-US" dirty="0"/>
              <a:t>.</a:t>
            </a:r>
          </a:p>
          <a:p>
            <a:r>
              <a:rPr lang="en-US" dirty="0" err="1"/>
              <a:t>Ausser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paar</a:t>
            </a:r>
            <a:r>
              <a:rPr lang="en-US" dirty="0"/>
              <a:t> </a:t>
            </a:r>
            <a:r>
              <a:rPr lang="en-US"/>
              <a:t>Ausreissern</a:t>
            </a:r>
            <a:endParaRPr lang="en-US" dirty="0"/>
          </a:p>
        </p:txBody>
      </p:sp>
      <p:sp>
        <p:nvSpPr>
          <p:cNvPr id="13" name="Date Placeholder 4">
            <a:extLst>
              <a:ext uri="{FF2B5EF4-FFF2-40B4-BE49-F238E27FC236}">
                <a16:creationId xmlns:a16="http://schemas.microsoft.com/office/drawing/2014/main" id="{7A86A50E-7F22-AE51-DFA1-3180B356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endParaRPr lang="en-US" dirty="0"/>
          </a:p>
          <a:p>
            <a:pPr rtl="0">
              <a:spcAft>
                <a:spcPts val="600"/>
              </a:spcAft>
            </a:pPr>
            <a:endParaRPr lang="en-US" dirty="0"/>
          </a:p>
          <a:p>
            <a:pPr rtl="0"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467907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5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{A5151FE1-E4E0-48BF-A896-8160ABCC2E7F}tf56160789_win32</Template>
  <TotalTime>0</TotalTime>
  <Words>87</Words>
  <Application>Microsoft Office PowerPoint</Application>
  <PresentationFormat>Breitbild</PresentationFormat>
  <Paragraphs>14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Bookman Old Style</vt:lpstr>
      <vt:lpstr>Calibri</vt:lpstr>
      <vt:lpstr>Franklin Gothic Book</vt:lpstr>
      <vt:lpstr>Benutzerdefiniert</vt:lpstr>
      <vt:lpstr>Projekt Daten-visualisierung</vt:lpstr>
      <vt:lpstr>Ihr bestes Angebot, das ihren Ansatz widerspiegelt... „Ein kleiner Schritt für den Menschen, aber ein riesiger Sprung für die Menschheit.”</vt:lpstr>
      <vt:lpstr>Scatterplot 1</vt:lpstr>
      <vt:lpstr>Scatterplot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Daten-visualisierung</dc:title>
  <dc:creator>Stefan Ronacher</dc:creator>
  <cp:lastModifiedBy>Stefan Ronacher</cp:lastModifiedBy>
  <cp:revision>1</cp:revision>
  <dcterms:created xsi:type="dcterms:W3CDTF">2023-08-30T14:36:44Z</dcterms:created>
  <dcterms:modified xsi:type="dcterms:W3CDTF">2023-08-30T14:53:26Z</dcterms:modified>
</cp:coreProperties>
</file>