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7" r:id="rId2"/>
    <p:sldId id="278" r:id="rId3"/>
    <p:sldId id="283" r:id="rId4"/>
    <p:sldId id="279" r:id="rId5"/>
    <p:sldId id="280" r:id="rId6"/>
    <p:sldId id="284" r:id="rId7"/>
    <p:sldId id="281" r:id="rId8"/>
    <p:sldId id="282" r:id="rId9"/>
    <p:sldId id="285" r:id="rId10"/>
    <p:sldId id="286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F075BA-7DDC-4A03-B156-2E7677045625}">
  <a:tblStyle styleId="{53F075BA-7DDC-4A03-B156-2E76770456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EF77F3-3063-42D7-B63B-C8335EAB0A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8705a4a2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8705a4a2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8705a4a2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8705a4a2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71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8705a4a2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8705a4a2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8705a4a2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8705a4a2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550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8705a4a2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8705a4a2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59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8705a4a2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8705a4a2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8705a4a2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8705a4a2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02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8705a4a2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8705a4a2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697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8705a4a2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8705a4a2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81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8705a4a2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8705a4a2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16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227" y="1761074"/>
            <a:ext cx="7633536" cy="162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solidFill>
          <a:schemeClr val="accent5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6865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bg>
      <p:bgPr>
        <a:solidFill>
          <a:schemeClr val="accen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6865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3">
    <p:bg>
      <p:bgPr>
        <a:solidFill>
          <a:schemeClr val="accent6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6865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6865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144850"/>
            <a:ext cx="1482798" cy="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71900" y="961500"/>
            <a:ext cx="80517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accent5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144850"/>
            <a:ext cx="1482798" cy="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71900" y="961500"/>
            <a:ext cx="80517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solidFill>
          <a:schemeClr val="accen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144850"/>
            <a:ext cx="1482798" cy="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71900" y="961500"/>
            <a:ext cx="80517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bg>
      <p:bgPr>
        <a:solidFill>
          <a:schemeClr val="accent6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144850"/>
            <a:ext cx="1482798" cy="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71900" y="961500"/>
            <a:ext cx="80517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627725" y="834250"/>
            <a:ext cx="54444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475" y="4783900"/>
            <a:ext cx="1180897" cy="2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1">
  <p:cSld name="ONE_COLUMN_TEXT_1">
    <p:bg>
      <p:bgPr>
        <a:solidFill>
          <a:schemeClr val="accent5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627725" y="834250"/>
            <a:ext cx="54444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475" y="4783900"/>
            <a:ext cx="1180897" cy="2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101" y="456775"/>
            <a:ext cx="4395453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ONE_COLUMN_TEXT_2"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627725" y="834250"/>
            <a:ext cx="54444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475" y="4783900"/>
            <a:ext cx="1180897" cy="2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3">
  <p:cSld name="ONE_COLUMN_TEXT_3">
    <p:bg>
      <p:bgPr>
        <a:solidFill>
          <a:schemeClr val="accent6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627725" y="834250"/>
            <a:ext cx="54444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475" y="4783900"/>
            <a:ext cx="1180897" cy="2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5897" y="17330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accen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5897" y="17330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_POINT_2">
    <p:bg>
      <p:bgPr>
        <a:solidFill>
          <a:schemeClr val="accent5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5897" y="17330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">
  <p:cSld name="MAIN_POINT_3">
    <p:bg>
      <p:bgPr>
        <a:solidFill>
          <a:schemeClr val="accent6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5897" y="17330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5897" y="17330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bg>
      <p:bgPr>
        <a:solidFill>
          <a:schemeClr val="accent5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5897" y="17330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_TITLE_AND_DESCRIPTION_2">
    <p:bg>
      <p:bgPr>
        <a:solidFill>
          <a:schemeClr val="accen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5897" y="17330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SECTION_TITLE_AND_DESCRIPTION_3">
    <p:bg>
      <p:bgPr>
        <a:solidFill>
          <a:schemeClr val="accent6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5897" y="17330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101" y="456775"/>
            <a:ext cx="4395453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7299" y="4798350"/>
            <a:ext cx="1314949" cy="2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337375" y="220075"/>
            <a:ext cx="6919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Headline</a:t>
            </a:r>
            <a:endParaRPr sz="2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337375" y="1155075"/>
            <a:ext cx="7031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2"/>
          </p:nvPr>
        </p:nvSpPr>
        <p:spPr>
          <a:xfrm>
            <a:off x="282575" y="524875"/>
            <a:ext cx="80517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solidFill>
          <a:schemeClr val="accent5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7299" y="4798350"/>
            <a:ext cx="1314949" cy="2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337375" y="220075"/>
            <a:ext cx="6919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Headline</a:t>
            </a:r>
            <a:endParaRPr sz="2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337375" y="1155075"/>
            <a:ext cx="7031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2"/>
          </p:nvPr>
        </p:nvSpPr>
        <p:spPr>
          <a:xfrm>
            <a:off x="282575" y="524875"/>
            <a:ext cx="80517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_ONLY_2">
    <p:bg>
      <p:bgPr>
        <a:solidFill>
          <a:schemeClr val="accen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7299" y="4798350"/>
            <a:ext cx="1314949" cy="2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337375" y="220075"/>
            <a:ext cx="6919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Headline</a:t>
            </a:r>
            <a:endParaRPr sz="2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337375" y="1155075"/>
            <a:ext cx="7031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2"/>
          </p:nvPr>
        </p:nvSpPr>
        <p:spPr>
          <a:xfrm>
            <a:off x="282575" y="524875"/>
            <a:ext cx="80517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3">
  <p:cSld name="CAPTION_ONLY_3">
    <p:bg>
      <p:bgPr>
        <a:solidFill>
          <a:schemeClr val="accent6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7299" y="4798350"/>
            <a:ext cx="1314949" cy="2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337375" y="220075"/>
            <a:ext cx="6919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Headline</a:t>
            </a:r>
            <a:endParaRPr sz="2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337375" y="1155075"/>
            <a:ext cx="7031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2"/>
          </p:nvPr>
        </p:nvSpPr>
        <p:spPr>
          <a:xfrm>
            <a:off x="282575" y="524875"/>
            <a:ext cx="80517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chemeClr val="accent3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>
                <a:solidFill>
                  <a:schemeClr val="accent3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>
                <a:solidFill>
                  <a:schemeClr val="accent3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2">
  <p:cSld name="TITLE_1_2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101" y="456775"/>
            <a:ext cx="4395453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3">
  <p:cSld name="TITLE_1_3">
    <p:bg>
      <p:bgPr>
        <a:solidFill>
          <a:schemeClr val="accent6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101" y="456775"/>
            <a:ext cx="4395453" cy="9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5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68650"/>
            <a:ext cx="1482798" cy="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68650"/>
            <a:ext cx="1482798" cy="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bg>
      <p:bgPr>
        <a:solidFill>
          <a:schemeClr val="accent6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68650"/>
            <a:ext cx="1482798" cy="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9447" y="68650"/>
            <a:ext cx="1482798" cy="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ulldogjob-com.translate.goog/readme/how-to-write-a-good-readme-for-your-github-project?_x_tr_sl=en&amp;_x_tr_tl=de&amp;_x_tr_hl=de&amp;_x_tr_pto=sc&amp;_x_tr_hist=tr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github.com/de/communities/setting-up-your-project-for-healthy-contributions/adding-a-license-to-a-reposito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2421000" y="1797000"/>
            <a:ext cx="4302000" cy="15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500" dirty="0"/>
              <a:t>2.2 – 18.04.2023</a:t>
            </a:r>
            <a:br>
              <a:rPr lang="de-DE" sz="4500" dirty="0"/>
            </a:br>
            <a:r>
              <a:rPr lang="de-DE" sz="4500" dirty="0"/>
              <a:t>Tagesaufgaben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Kommandozeile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76BAFF-0100-0BC2-EEDE-FD678F5E45B0}"/>
              </a:ext>
            </a:extLst>
          </p:cNvPr>
          <p:cNvSpPr txBox="1"/>
          <p:nvPr/>
        </p:nvSpPr>
        <p:spPr>
          <a:xfrm>
            <a:off x="635794" y="937405"/>
            <a:ext cx="78867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Erinnerst du dich an den Gasrechner? </a:t>
            </a:r>
          </a:p>
          <a:p>
            <a:endParaRPr lang="de-DE" sz="2000" dirty="0"/>
          </a:p>
          <a:p>
            <a:pPr marL="457200" indent="-457200">
              <a:buAutoNum type="arabicPeriod"/>
            </a:pPr>
            <a:r>
              <a:rPr lang="de-DE" sz="2000" dirty="0"/>
              <a:t>Lege ein Repository namens </a:t>
            </a:r>
            <a:r>
              <a:rPr lang="de-DE" sz="2000" dirty="0" err="1"/>
              <a:t>gasrechner</a:t>
            </a:r>
            <a:r>
              <a:rPr lang="de-DE" sz="2000" dirty="0"/>
              <a:t> an.</a:t>
            </a:r>
          </a:p>
          <a:p>
            <a:pPr marL="457200" indent="-457200">
              <a:buAutoNum type="arabicPeriod"/>
            </a:pPr>
            <a:r>
              <a:rPr lang="de-DE" sz="2000" dirty="0"/>
              <a:t>Klone das Repository und lege im Ordner deine Datei gasrechner.py an.</a:t>
            </a:r>
          </a:p>
          <a:p>
            <a:pPr marL="457200" indent="-457200">
              <a:buAutoNum type="arabicPeriod"/>
            </a:pPr>
            <a:r>
              <a:rPr lang="de-DE" sz="2000" dirty="0"/>
              <a:t>Lege außerdem eine README.md-Datei an. Optional: Hübsche den Inhalt der Datei durch </a:t>
            </a:r>
            <a:r>
              <a:rPr lang="de-DE" sz="2000" dirty="0" err="1"/>
              <a:t>Markdown</a:t>
            </a:r>
            <a:r>
              <a:rPr lang="de-DE" sz="2000" dirty="0"/>
              <a:t>-Formatierung auf. Infos hierzu gibt es z.B. </a:t>
            </a:r>
            <a:r>
              <a:rPr lang="de-DE" sz="2000" dirty="0">
                <a:hlinkClick r:id="rId3"/>
              </a:rPr>
              <a:t>hier</a:t>
            </a:r>
            <a:r>
              <a:rPr lang="de-DE" sz="2000" dirty="0"/>
              <a:t>.</a:t>
            </a:r>
          </a:p>
          <a:p>
            <a:pPr marL="457200" indent="-457200">
              <a:buAutoNum type="arabicPeriod"/>
            </a:pPr>
            <a:r>
              <a:rPr lang="de-DE" sz="2000" dirty="0"/>
              <a:t>Informiere dich über </a:t>
            </a:r>
            <a:r>
              <a:rPr lang="de-DE" sz="2000" dirty="0">
                <a:hlinkClick r:id="rId4"/>
              </a:rPr>
              <a:t>Lizenzen</a:t>
            </a:r>
            <a:r>
              <a:rPr lang="de-DE" sz="2000" dirty="0"/>
              <a:t> und wähle eine Lizenz für dein Repo aus (etwa die von MIT). Informiere dich hier: </a:t>
            </a:r>
          </a:p>
        </p:txBody>
      </p:sp>
    </p:spTree>
    <p:extLst>
      <p:ext uri="{BB962C8B-B14F-4D97-AF65-F5344CB8AC3E}">
        <p14:creationId xmlns:p14="http://schemas.microsoft.com/office/powerpoint/2010/main" val="244788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Kommandozeile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32B9B4-38D2-1A87-2260-EFDCB88A6A37}"/>
              </a:ext>
            </a:extLst>
          </p:cNvPr>
          <p:cNvSpPr txBox="1"/>
          <p:nvPr/>
        </p:nvSpPr>
        <p:spPr>
          <a:xfrm>
            <a:off x="935831" y="1635919"/>
            <a:ext cx="75795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Aufgabe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Kommandozeile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32B9B4-38D2-1A87-2260-EFDCB88A6A37}"/>
              </a:ext>
            </a:extLst>
          </p:cNvPr>
          <p:cNvSpPr txBox="1"/>
          <p:nvPr/>
        </p:nvSpPr>
        <p:spPr>
          <a:xfrm>
            <a:off x="935831" y="1635919"/>
            <a:ext cx="75795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000" dirty="0"/>
              <a:t>Valentin ist im Urlaub. Er bittet dich, eine Änderung seines</a:t>
            </a:r>
          </a:p>
          <a:p>
            <a:pPr algn="just"/>
            <a:r>
              <a:rPr lang="de-DE" sz="2000" dirty="0"/>
              <a:t>Codes vorzunehmen, da er kein Internet hat und dich nur</a:t>
            </a:r>
          </a:p>
          <a:p>
            <a:pPr algn="just"/>
            <a:r>
              <a:rPr lang="de-DE" sz="2000" dirty="0"/>
              <a:t>telefonisch erreichen konnte. Zum Glück hat er seinen Code</a:t>
            </a:r>
          </a:p>
          <a:p>
            <a:pPr algn="just"/>
            <a:r>
              <a:rPr lang="de-DE" sz="2000" dirty="0"/>
              <a:t>sauber in einem </a:t>
            </a:r>
            <a:r>
              <a:rPr lang="de-DE" sz="2000" dirty="0" err="1"/>
              <a:t>Git</a:t>
            </a:r>
            <a:r>
              <a:rPr lang="de-DE" sz="2000" dirty="0"/>
              <a:t>-Repository abgelegt!</a:t>
            </a:r>
          </a:p>
        </p:txBody>
      </p:sp>
    </p:spTree>
    <p:extLst>
      <p:ext uri="{BB962C8B-B14F-4D97-AF65-F5344CB8AC3E}">
        <p14:creationId xmlns:p14="http://schemas.microsoft.com/office/powerpoint/2010/main" val="45233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Kommandozeile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B29930-6A60-4C55-FEC8-53B432055798}"/>
              </a:ext>
            </a:extLst>
          </p:cNvPr>
          <p:cNvSpPr txBox="1"/>
          <p:nvPr/>
        </p:nvSpPr>
        <p:spPr>
          <a:xfrm>
            <a:off x="671512" y="1066562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/>
              <a:t>Kopiere (fork) das folgende Repository (Repo) in deinen</a:t>
            </a:r>
          </a:p>
          <a:p>
            <a:r>
              <a:rPr lang="de-DE" sz="2000"/>
              <a:t>eigenen GitHub online Account!</a:t>
            </a:r>
            <a:endParaRPr lang="de-DE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7F25C7-35C4-8C1C-560A-7894409DEFEA}"/>
              </a:ext>
            </a:extLst>
          </p:cNvPr>
          <p:cNvSpPr txBox="1"/>
          <p:nvPr/>
        </p:nvSpPr>
        <p:spPr>
          <a:xfrm>
            <a:off x="671512" y="2263973"/>
            <a:ext cx="4872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https://github.com/vraskatov/zahlenfinder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329812-80F2-786C-A731-8E039C3A261C}"/>
              </a:ext>
            </a:extLst>
          </p:cNvPr>
          <p:cNvSpPr txBox="1"/>
          <p:nvPr/>
        </p:nvSpPr>
        <p:spPr>
          <a:xfrm>
            <a:off x="657218" y="3045384"/>
            <a:ext cx="5072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(Mit dem Button „Fork“ oben rechts kann man das Projekt kopieren)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12CEA75-4C05-763B-858C-13BB70F6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85" y="1574393"/>
            <a:ext cx="3342478" cy="16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Kommandozeile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189B8D4-9EEA-DC83-7C35-B6F8C5B5E29C}"/>
              </a:ext>
            </a:extLst>
          </p:cNvPr>
          <p:cNvSpPr txBox="1"/>
          <p:nvPr/>
        </p:nvSpPr>
        <p:spPr>
          <a:xfrm>
            <a:off x="764381" y="971550"/>
            <a:ext cx="7543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1. Klone das Repo in Dein Arbeitsverzeichnis (Terminal!)</a:t>
            </a:r>
          </a:p>
          <a:p>
            <a:r>
              <a:rPr lang="de-DE" sz="2000" dirty="0"/>
              <a:t>○ </a:t>
            </a:r>
            <a:r>
              <a:rPr lang="de-DE" sz="2000" dirty="0" err="1"/>
              <a:t>git</a:t>
            </a:r>
            <a:r>
              <a:rPr lang="de-DE" sz="2000" dirty="0"/>
              <a:t> </a:t>
            </a:r>
            <a:r>
              <a:rPr lang="de-DE" sz="2000" dirty="0" err="1"/>
              <a:t>clone</a:t>
            </a:r>
            <a:r>
              <a:rPr lang="de-DE" sz="2000" dirty="0"/>
              <a:t> https://...</a:t>
            </a:r>
          </a:p>
          <a:p>
            <a:endParaRPr lang="de-DE" sz="2000" dirty="0"/>
          </a:p>
          <a:p>
            <a:r>
              <a:rPr lang="de-DE" sz="2000" dirty="0"/>
              <a:t>2. Lasse das Skript über die Kommandozeile laufen. Es sollte eine neue Textdatei erzeugen.</a:t>
            </a:r>
          </a:p>
          <a:p>
            <a:r>
              <a:rPr lang="de-DE" sz="2000" dirty="0"/>
              <a:t>3. Lade die Änderungen (in diesem Fall die neue Datei) auf den Server (Terminal!)</a:t>
            </a:r>
          </a:p>
          <a:p>
            <a:r>
              <a:rPr lang="de-DE" sz="2000" dirty="0"/>
              <a:t>○ </a:t>
            </a:r>
            <a:r>
              <a:rPr lang="de-DE" sz="2000" dirty="0" err="1"/>
              <a:t>git</a:t>
            </a:r>
            <a:r>
              <a:rPr lang="de-DE" sz="2000" dirty="0"/>
              <a:t> </a:t>
            </a:r>
            <a:r>
              <a:rPr lang="de-DE" sz="2000" dirty="0" err="1"/>
              <a:t>add</a:t>
            </a:r>
            <a:r>
              <a:rPr lang="de-DE" sz="2000" dirty="0"/>
              <a:t> ...</a:t>
            </a:r>
          </a:p>
          <a:p>
            <a:r>
              <a:rPr lang="de-DE" sz="2000" dirty="0"/>
              <a:t>○ </a:t>
            </a:r>
            <a:r>
              <a:rPr lang="de-DE" sz="2000" dirty="0" err="1"/>
              <a:t>git</a:t>
            </a:r>
            <a:r>
              <a:rPr lang="de-DE" sz="2000" dirty="0"/>
              <a:t> </a:t>
            </a:r>
            <a:r>
              <a:rPr lang="de-DE" sz="2000" dirty="0" err="1"/>
              <a:t>commit</a:t>
            </a:r>
            <a:r>
              <a:rPr lang="de-DE" sz="2000" dirty="0"/>
              <a:t> ...</a:t>
            </a:r>
          </a:p>
          <a:p>
            <a:r>
              <a:rPr lang="de-DE" sz="2000" dirty="0"/>
              <a:t>○ </a:t>
            </a:r>
            <a:r>
              <a:rPr lang="de-DE" sz="2000" dirty="0" err="1"/>
              <a:t>git</a:t>
            </a:r>
            <a:r>
              <a:rPr lang="de-DE" sz="2000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76703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Kommandozeile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32B9B4-38D2-1A87-2260-EFDCB88A6A37}"/>
              </a:ext>
            </a:extLst>
          </p:cNvPr>
          <p:cNvSpPr txBox="1"/>
          <p:nvPr/>
        </p:nvSpPr>
        <p:spPr>
          <a:xfrm>
            <a:off x="935831" y="1635919"/>
            <a:ext cx="75795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Aufgabe 2</a:t>
            </a:r>
          </a:p>
        </p:txBody>
      </p:sp>
    </p:spTree>
    <p:extLst>
      <p:ext uri="{BB962C8B-B14F-4D97-AF65-F5344CB8AC3E}">
        <p14:creationId xmlns:p14="http://schemas.microsoft.com/office/powerpoint/2010/main" val="179364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0C7148-7762-0EC7-CF05-C877590ACEF1}"/>
              </a:ext>
            </a:extLst>
          </p:cNvPr>
          <p:cNvSpPr txBox="1"/>
          <p:nvPr/>
        </p:nvSpPr>
        <p:spPr>
          <a:xfrm>
            <a:off x="685800" y="1125200"/>
            <a:ext cx="78295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1. Erstelle ein neues Repo namens </a:t>
            </a:r>
            <a:r>
              <a:rPr lang="de-DE" sz="1800" dirty="0" err="1"/>
              <a:t>taxis</a:t>
            </a:r>
            <a:r>
              <a:rPr lang="de-DE" sz="1800" dirty="0"/>
              <a:t> in deinem </a:t>
            </a:r>
            <a:r>
              <a:rPr lang="de-DE" sz="1800" dirty="0" err="1"/>
              <a:t>Github</a:t>
            </a:r>
            <a:r>
              <a:rPr lang="de-DE" sz="1800" dirty="0"/>
              <a:t> Account</a:t>
            </a:r>
          </a:p>
          <a:p>
            <a:endParaRPr lang="de-DE" sz="1800" dirty="0"/>
          </a:p>
          <a:p>
            <a:r>
              <a:rPr lang="de-DE" sz="1800" dirty="0"/>
              <a:t>2. Klone das </a:t>
            </a:r>
            <a:r>
              <a:rPr lang="de-DE" sz="1800" dirty="0" err="1"/>
              <a:t>repo</a:t>
            </a:r>
            <a:r>
              <a:rPr lang="de-DE" sz="1800" dirty="0"/>
              <a:t> auf deinen lokalen Rechner</a:t>
            </a:r>
          </a:p>
          <a:p>
            <a:endParaRPr lang="de-DE" sz="1800" dirty="0"/>
          </a:p>
          <a:p>
            <a:r>
              <a:rPr lang="de-DE" sz="1800" dirty="0"/>
              <a:t>3. Erstelle in deinem lokalen Repo eine </a:t>
            </a:r>
            <a:r>
              <a:rPr lang="de-DE" sz="1800" dirty="0" err="1"/>
              <a:t>Jupyter</a:t>
            </a:r>
            <a:endParaRPr lang="de-DE" sz="1800" dirty="0"/>
          </a:p>
          <a:p>
            <a:r>
              <a:rPr lang="de-DE" sz="1800" dirty="0"/>
              <a:t>Notebook Datei, in der du den </a:t>
            </a:r>
            <a:r>
              <a:rPr lang="de-DE" sz="1800" dirty="0" err="1"/>
              <a:t>seaborn</a:t>
            </a:r>
            <a:r>
              <a:rPr lang="de-DE" sz="1800" dirty="0"/>
              <a:t> </a:t>
            </a:r>
            <a:r>
              <a:rPr lang="de-DE" sz="1800" dirty="0" err="1"/>
              <a:t>taxis</a:t>
            </a:r>
            <a:endParaRPr lang="de-DE" sz="1800" dirty="0"/>
          </a:p>
          <a:p>
            <a:r>
              <a:rPr lang="de-DE" sz="1800" dirty="0"/>
              <a:t>Datensatz lädst (Optional: Stelle die Spalte „total“</a:t>
            </a:r>
          </a:p>
          <a:p>
            <a:r>
              <a:rPr lang="de-DE" sz="1800" dirty="0"/>
              <a:t>als Boxplot dar)</a:t>
            </a:r>
          </a:p>
          <a:p>
            <a:endParaRPr lang="de-DE" sz="1800" dirty="0"/>
          </a:p>
          <a:p>
            <a:r>
              <a:rPr lang="de-DE" sz="1800" dirty="0"/>
              <a:t>4. Navigiere im Terminal zu deinem lokalen </a:t>
            </a:r>
            <a:r>
              <a:rPr lang="de-DE" sz="1800" dirty="0" err="1"/>
              <a:t>repo</a:t>
            </a:r>
            <a:r>
              <a:rPr lang="de-DE" sz="1800" dirty="0"/>
              <a:t> und</a:t>
            </a:r>
          </a:p>
          <a:p>
            <a:r>
              <a:rPr lang="de-DE" sz="1800" dirty="0"/>
              <a:t>frage den </a:t>
            </a:r>
            <a:r>
              <a:rPr lang="de-DE" sz="1800" dirty="0" err="1"/>
              <a:t>git</a:t>
            </a:r>
            <a:r>
              <a:rPr lang="de-DE" sz="1800" dirty="0"/>
              <a:t> </a:t>
            </a:r>
            <a:r>
              <a:rPr lang="de-DE" sz="1800" dirty="0" err="1"/>
              <a:t>status</a:t>
            </a:r>
            <a:r>
              <a:rPr lang="de-DE" sz="1800" dirty="0"/>
              <a:t> ab</a:t>
            </a:r>
          </a:p>
          <a:p>
            <a:endParaRPr lang="de-DE" sz="1800" dirty="0"/>
          </a:p>
          <a:p>
            <a:r>
              <a:rPr lang="de-DE" sz="1800" dirty="0"/>
              <a:t>Weiter auf der nächsten Seite...</a:t>
            </a:r>
          </a:p>
        </p:txBody>
      </p:sp>
    </p:spTree>
    <p:extLst>
      <p:ext uri="{BB962C8B-B14F-4D97-AF65-F5344CB8AC3E}">
        <p14:creationId xmlns:p14="http://schemas.microsoft.com/office/powerpoint/2010/main" val="41312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76BAFF-0100-0BC2-EEDE-FD678F5E45B0}"/>
              </a:ext>
            </a:extLst>
          </p:cNvPr>
          <p:cNvSpPr txBox="1"/>
          <p:nvPr/>
        </p:nvSpPr>
        <p:spPr>
          <a:xfrm>
            <a:off x="635794" y="2094697"/>
            <a:ext cx="7886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5. Führe ein </a:t>
            </a:r>
            <a:r>
              <a:rPr lang="de-DE" sz="2000" dirty="0" err="1"/>
              <a:t>add</a:t>
            </a:r>
            <a:r>
              <a:rPr lang="de-DE" sz="2000" dirty="0"/>
              <a:t> und </a:t>
            </a:r>
            <a:r>
              <a:rPr lang="de-DE" sz="2000" dirty="0" err="1"/>
              <a:t>commit</a:t>
            </a:r>
            <a:r>
              <a:rPr lang="de-DE" sz="2000" dirty="0"/>
              <a:t> für deine Notebook Datei</a:t>
            </a:r>
          </a:p>
          <a:p>
            <a:r>
              <a:rPr lang="de-DE" sz="2000" dirty="0"/>
              <a:t>aus (Terminal)</a:t>
            </a:r>
          </a:p>
          <a:p>
            <a:r>
              <a:rPr lang="de-DE" sz="2000" dirty="0"/>
              <a:t>6. Lade die Änderung auf den </a:t>
            </a:r>
            <a:r>
              <a:rPr lang="de-DE" sz="2000" dirty="0" err="1"/>
              <a:t>Github</a:t>
            </a:r>
            <a:r>
              <a:rPr lang="de-DE" sz="2000" dirty="0"/>
              <a:t> Server hoch</a:t>
            </a:r>
          </a:p>
          <a:p>
            <a:r>
              <a:rPr lang="de-DE" sz="2000" dirty="0"/>
              <a:t>(Terminal)</a:t>
            </a:r>
          </a:p>
        </p:txBody>
      </p:sp>
    </p:spTree>
    <p:extLst>
      <p:ext uri="{BB962C8B-B14F-4D97-AF65-F5344CB8AC3E}">
        <p14:creationId xmlns:p14="http://schemas.microsoft.com/office/powerpoint/2010/main" val="266941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GIT </a:t>
            </a:r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Kommandozeile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32B9B4-38D2-1A87-2260-EFDCB88A6A37}"/>
              </a:ext>
            </a:extLst>
          </p:cNvPr>
          <p:cNvSpPr txBox="1"/>
          <p:nvPr/>
        </p:nvSpPr>
        <p:spPr>
          <a:xfrm>
            <a:off x="935831" y="1635919"/>
            <a:ext cx="75795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Aufgabe 3</a:t>
            </a:r>
          </a:p>
        </p:txBody>
      </p:sp>
    </p:spTree>
    <p:extLst>
      <p:ext uri="{BB962C8B-B14F-4D97-AF65-F5344CB8AC3E}">
        <p14:creationId xmlns:p14="http://schemas.microsoft.com/office/powerpoint/2010/main" val="4061251234"/>
      </p:ext>
    </p:extLst>
  </p:cSld>
  <p:clrMapOvr>
    <a:masterClrMapping/>
  </p:clrMapOvr>
</p:sld>
</file>

<file path=ppt/theme/theme1.xml><?xml version="1.0" encoding="utf-8"?>
<a:theme xmlns:a="http://schemas.openxmlformats.org/drawingml/2006/main" name="DataCraft Slide Master">
  <a:themeElements>
    <a:clrScheme name="Material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B7E48A"/>
      </a:accent1>
      <a:accent2>
        <a:srgbClr val="5C16C1"/>
      </a:accent2>
      <a:accent3>
        <a:srgbClr val="170836"/>
      </a:accent3>
      <a:accent4>
        <a:srgbClr val="FFFFFF"/>
      </a:accent4>
      <a:accent5>
        <a:srgbClr val="C7BFE3"/>
      </a:accent5>
      <a:accent6>
        <a:srgbClr val="999999"/>
      </a:accent6>
      <a:hlink>
        <a:srgbClr val="351C75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Bildschirmpräsentation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Roboto</vt:lpstr>
      <vt:lpstr>DataCraft Slide Master</vt:lpstr>
      <vt:lpstr>2.2 – 18.04.2023 Tagesaufgaben</vt:lpstr>
      <vt:lpstr>GIT mit der Kommandozeile</vt:lpstr>
      <vt:lpstr>GIT mit der Kommandozeile</vt:lpstr>
      <vt:lpstr>GIT mit der Kommandozeile</vt:lpstr>
      <vt:lpstr>GIT mit der Kommandozeile</vt:lpstr>
      <vt:lpstr>GIT mit der Kommandozeile</vt:lpstr>
      <vt:lpstr>GIT</vt:lpstr>
      <vt:lpstr>GIT</vt:lpstr>
      <vt:lpstr>GIT mit der Kommandozeile</vt:lpstr>
      <vt:lpstr>GIT mit der Kommandozeile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</dc:creator>
  <cp:lastModifiedBy>Valentin</cp:lastModifiedBy>
  <cp:revision>3</cp:revision>
  <dcterms:modified xsi:type="dcterms:W3CDTF">2023-04-17T22:48:27Z</dcterms:modified>
</cp:coreProperties>
</file>