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86430" autoAdjust="0"/>
  </p:normalViewPr>
  <p:slideViewPr>
    <p:cSldViewPr snapToGrid="0">
      <p:cViewPr varScale="1">
        <p:scale>
          <a:sx n="77" d="100"/>
          <a:sy n="77" d="100"/>
        </p:scale>
        <p:origin x="90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82391-6AEF-4848-845B-9D4462547DF0}" type="datetimeFigureOut">
              <a:rPr lang="fr-CH" smtClean="0"/>
              <a:t>11.10.2019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C6F93-DDD5-4D87-A923-9081A8F5034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3253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C6F93-DDD5-4D87-A923-9081A8F50340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076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C6F93-DDD5-4D87-A923-9081A8F50340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4711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C6F93-DDD5-4D87-A923-9081A8F50340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9714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6" Type="http://schemas.openxmlformats.org/officeDocument/2006/relationships/slide" Target="../slides/slide6.xml"/><Relationship Id="rId5" Type="http://schemas.openxmlformats.org/officeDocument/2006/relationships/slide" Target="../slides/slide5.xml"/><Relationship Id="rId4" Type="http://schemas.openxmlformats.org/officeDocument/2006/relationships/slide" Target="../slides/slide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87429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r>
              <a:rPr lang="en-US" dirty="0" smtClean="0"/>
              <a:t>/5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1" y="787782"/>
            <a:ext cx="90017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r>
              <a:rPr lang="en-US" dirty="0" smtClean="0"/>
              <a:t>/6</a:t>
            </a:r>
            <a:endParaRPr lang="en-US" dirty="0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9906169"/>
              </p:ext>
            </p:extLst>
          </p:nvPr>
        </p:nvGraphicFramePr>
        <p:xfrm>
          <a:off x="186264" y="6172200"/>
          <a:ext cx="12005735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147"/>
                <a:gridCol w="2401147"/>
                <a:gridCol w="2401147"/>
                <a:gridCol w="2401147"/>
                <a:gridCol w="2401147"/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Sommaire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Structure de la</a:t>
                      </a:r>
                      <a:r>
                        <a:rPr lang="fr-CH" baseline="0" dirty="0" smtClean="0"/>
                        <a:t> DB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Authentification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Navigation sur le site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Démonstration</a:t>
                      </a:r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>
            <a:hlinkClick r:id="rId2" action="ppaction://hlinksldjump"/>
          </p:cNvPr>
          <p:cNvSpPr/>
          <p:nvPr userDrawn="1"/>
        </p:nvSpPr>
        <p:spPr>
          <a:xfrm>
            <a:off x="338667" y="6172200"/>
            <a:ext cx="2032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hlinkClick r:id="rId3" action="ppaction://hlinksldjump"/>
          </p:cNvPr>
          <p:cNvSpPr/>
          <p:nvPr userDrawn="1"/>
        </p:nvSpPr>
        <p:spPr>
          <a:xfrm>
            <a:off x="2785534" y="6172200"/>
            <a:ext cx="2032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>
            <a:hlinkClick r:id="rId4" action="ppaction://hlinksldjump"/>
          </p:cNvPr>
          <p:cNvSpPr/>
          <p:nvPr userDrawn="1"/>
        </p:nvSpPr>
        <p:spPr>
          <a:xfrm>
            <a:off x="5173131" y="6172200"/>
            <a:ext cx="2032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Rectangle 19">
            <a:hlinkClick r:id="rId5" action="ppaction://hlinksldjump"/>
          </p:cNvPr>
          <p:cNvSpPr/>
          <p:nvPr userDrawn="1"/>
        </p:nvSpPr>
        <p:spPr>
          <a:xfrm>
            <a:off x="7560728" y="6172200"/>
            <a:ext cx="2032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Rectangle 20">
            <a:hlinkClick r:id="rId6" action="ppaction://hlinksldjump"/>
          </p:cNvPr>
          <p:cNvSpPr/>
          <p:nvPr userDrawn="1"/>
        </p:nvSpPr>
        <p:spPr>
          <a:xfrm>
            <a:off x="10024528" y="6180667"/>
            <a:ext cx="20320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3986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192.168.99.100:8080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STI – Projet 1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Auteurs: Benoit Julien &amp; </a:t>
            </a:r>
            <a:r>
              <a:rPr lang="fr-CH" dirty="0" err="1" smtClean="0"/>
              <a:t>Sutcu</a:t>
            </a:r>
            <a:r>
              <a:rPr lang="fr-CH" dirty="0" smtClean="0"/>
              <a:t> </a:t>
            </a:r>
            <a:r>
              <a:rPr lang="fr-CH" dirty="0" err="1" smtClean="0"/>
              <a:t>Volkan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6915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2385891" y="606857"/>
            <a:ext cx="8911687" cy="1280890"/>
          </a:xfrm>
        </p:spPr>
        <p:txBody>
          <a:bodyPr/>
          <a:lstStyle/>
          <a:p>
            <a:r>
              <a:rPr lang="fr-CH" dirty="0"/>
              <a:t>Sommaire</a:t>
            </a:r>
          </a:p>
        </p:txBody>
      </p:sp>
      <p:sp>
        <p:nvSpPr>
          <p:cNvPr id="8" name="Espace réservé du contenu 2"/>
          <p:cNvSpPr>
            <a:spLocks noGrp="1"/>
          </p:cNvSpPr>
          <p:nvPr>
            <p:ph idx="1"/>
          </p:nvPr>
        </p:nvSpPr>
        <p:spPr>
          <a:xfrm>
            <a:off x="2382178" y="2116347"/>
            <a:ext cx="8538864" cy="3490823"/>
          </a:xfrm>
        </p:spPr>
        <p:txBody>
          <a:bodyPr>
            <a:normAutofit/>
          </a:bodyPr>
          <a:lstStyle/>
          <a:p>
            <a:r>
              <a:rPr lang="fr-CH" sz="2400" dirty="0" smtClean="0"/>
              <a:t>Structure de la DB</a:t>
            </a:r>
          </a:p>
          <a:p>
            <a:r>
              <a:rPr lang="fr-CH" sz="2400" dirty="0" smtClean="0"/>
              <a:t>Authentification</a:t>
            </a:r>
          </a:p>
          <a:p>
            <a:r>
              <a:rPr lang="fr-CH" sz="2400" dirty="0" smtClean="0"/>
              <a:t>Navigation sur le site</a:t>
            </a:r>
          </a:p>
          <a:p>
            <a:r>
              <a:rPr lang="fr-CH" sz="2400" dirty="0" smtClean="0"/>
              <a:t>Démonstration</a:t>
            </a:r>
            <a:endParaRPr lang="fr-CH" sz="2400" dirty="0"/>
          </a:p>
          <a:p>
            <a:endParaRPr lang="fr-CH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r>
              <a:rPr lang="en-US" dirty="0" smtClean="0"/>
              <a:t>/6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2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Structure de la DB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r>
              <a:rPr lang="en-US" dirty="0" smtClean="0"/>
              <a:t>/6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243" y="1286719"/>
            <a:ext cx="5874026" cy="472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34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3047" y="612116"/>
            <a:ext cx="8911687" cy="1280890"/>
          </a:xfrm>
        </p:spPr>
        <p:txBody>
          <a:bodyPr/>
          <a:lstStyle/>
          <a:p>
            <a:r>
              <a:rPr lang="fr-CH" dirty="0" smtClean="0"/>
              <a:t>Authentification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r>
              <a:rPr lang="en-US" dirty="0" smtClean="0"/>
              <a:t>/6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047" y="1620746"/>
            <a:ext cx="4768829" cy="4253280"/>
          </a:xfrm>
          <a:prstGeom prst="rect">
            <a:avLst/>
          </a:prstGeom>
        </p:spPr>
      </p:pic>
      <p:sp>
        <p:nvSpPr>
          <p:cNvPr id="7" name="Espace réservé du contenu 2"/>
          <p:cNvSpPr>
            <a:spLocks noGrp="1"/>
          </p:cNvSpPr>
          <p:nvPr>
            <p:ph idx="1"/>
          </p:nvPr>
        </p:nvSpPr>
        <p:spPr>
          <a:xfrm>
            <a:off x="2572024" y="1252561"/>
            <a:ext cx="2804023" cy="376047"/>
          </a:xfrm>
        </p:spPr>
        <p:txBody>
          <a:bodyPr/>
          <a:lstStyle/>
          <a:p>
            <a:r>
              <a:rPr lang="fr-CH" dirty="0" smtClean="0"/>
              <a:t>Login</a:t>
            </a:r>
            <a:endParaRPr lang="fr-CH" dirty="0"/>
          </a:p>
        </p:txBody>
      </p:sp>
      <p:sp>
        <p:nvSpPr>
          <p:cNvPr id="8" name="Espace réservé du contenu 2"/>
          <p:cNvSpPr txBox="1">
            <a:spLocks/>
          </p:cNvSpPr>
          <p:nvPr/>
        </p:nvSpPr>
        <p:spPr>
          <a:xfrm>
            <a:off x="7928366" y="1252561"/>
            <a:ext cx="2804023" cy="467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err="1" smtClean="0"/>
              <a:t>Logout</a:t>
            </a:r>
            <a:endParaRPr lang="fr-CH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366" y="1620746"/>
            <a:ext cx="2969877" cy="252989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805" y="1252561"/>
            <a:ext cx="9143438" cy="401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802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Navigation sur le site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92924" y="1404987"/>
            <a:ext cx="2804023" cy="467839"/>
          </a:xfrm>
        </p:spPr>
        <p:txBody>
          <a:bodyPr/>
          <a:lstStyle/>
          <a:p>
            <a:r>
              <a:rPr lang="fr-CH" dirty="0" smtClean="0"/>
              <a:t>Mode collaborateur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r>
              <a:rPr lang="en-US" dirty="0" smtClean="0"/>
              <a:t>/6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308491"/>
            <a:ext cx="2657475" cy="31908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680" y="2107096"/>
            <a:ext cx="2500837" cy="4024645"/>
          </a:xfrm>
          <a:prstGeom prst="rect">
            <a:avLst/>
          </a:prstGeom>
        </p:spPr>
      </p:pic>
      <p:sp>
        <p:nvSpPr>
          <p:cNvPr id="9" name="Espace réservé du contenu 2"/>
          <p:cNvSpPr txBox="1">
            <a:spLocks/>
          </p:cNvSpPr>
          <p:nvPr/>
        </p:nvSpPr>
        <p:spPr>
          <a:xfrm>
            <a:off x="7278680" y="1404986"/>
            <a:ext cx="2804023" cy="46783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smtClean="0"/>
              <a:t>Mode administrateur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597010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r>
              <a:rPr lang="en-US" dirty="0" smtClean="0"/>
              <a:t>/6</a:t>
            </a:r>
            <a:endParaRPr lang="en-US" dirty="0"/>
          </a:p>
        </p:txBody>
      </p:sp>
      <p:pic>
        <p:nvPicPr>
          <p:cNvPr id="1026" name="Picture 2" descr="Image associé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84" y="1402728"/>
            <a:ext cx="952500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2499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587</TotalTime>
  <Words>45</Words>
  <Application>Microsoft Office PowerPoint</Application>
  <PresentationFormat>Grand écran</PresentationFormat>
  <Paragraphs>22</Paragraphs>
  <Slides>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Brin</vt:lpstr>
      <vt:lpstr>STI – Projet 1</vt:lpstr>
      <vt:lpstr>Sommaire</vt:lpstr>
      <vt:lpstr>Structure de la DB</vt:lpstr>
      <vt:lpstr>Authentification</vt:lpstr>
      <vt:lpstr>Navigation sur le site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volkan sütçü</dc:creator>
  <cp:lastModifiedBy>PC-VS</cp:lastModifiedBy>
  <cp:revision>236</cp:revision>
  <dcterms:created xsi:type="dcterms:W3CDTF">2019-05-23T15:25:27Z</dcterms:created>
  <dcterms:modified xsi:type="dcterms:W3CDTF">2019-10-11T15:29:42Z</dcterms:modified>
</cp:coreProperties>
</file>