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1212" autoAdjust="0"/>
  </p:normalViewPr>
  <p:slideViewPr>
    <p:cSldViewPr>
      <p:cViewPr>
        <p:scale>
          <a:sx n="81" d="100"/>
          <a:sy n="81" d="100"/>
        </p:scale>
        <p:origin x="111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782" y="90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81034" y="351235"/>
            <a:ext cx="367876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Prof. Dr. Hannes Hartenstein | DSN Research Group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21784" y="6399610"/>
            <a:ext cx="41380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366" y="141685"/>
            <a:ext cx="902970" cy="41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Prof. Dr. Hannes Hartenstein | </a:t>
            </a:r>
            <a:r>
              <a:rPr lang="en-US" dirty="0"/>
              <a:t>DSN Research Group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1AE7B73-0DF4-2744-B03C-9376FE1670C8}"/>
              </a:ext>
            </a:extLst>
          </p:cNvPr>
          <p:cNvSpPr/>
          <p:nvPr userDrawn="1"/>
        </p:nvSpPr>
        <p:spPr>
          <a:xfrm>
            <a:off x="1" y="3640648"/>
            <a:ext cx="9144000" cy="2812537"/>
          </a:xfrm>
          <a:prstGeom prst="rect">
            <a:avLst/>
          </a:prstGeom>
          <a:solidFill>
            <a:srgbClr val="3D4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sz="800" b="0" i="0" kern="1200" noProof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KIT – Die Forschungsuniversität in der Helmholtz-Gemeinschaft</a:t>
            </a:r>
            <a:endParaRPr lang="de-DE" altLang="de-DE" sz="800" noProof="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50503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FORSCHUNGSGRUPPE DEZENTRALE SYSTEME UND NETZDIENSTE (DSN)</a:t>
            </a:r>
          </a:p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INSTITUT FÜR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TELEMATIK</a:t>
            </a:r>
            <a:r>
              <a:rPr lang="de-DE" altLang="de-DE" sz="1000" cap="all" noProof="0" dirty="0">
                <a:solidFill>
                  <a:schemeClr val="bg1"/>
                </a:solidFill>
              </a:rPr>
              <a:t>, FAKULTÄT FÜR INFORMATIK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noProof="0" dirty="0" err="1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600" b="1" noProof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327655"/>
            <a:ext cx="889413" cy="706903"/>
          </a:xfrm>
          <a:prstGeom prst="rect">
            <a:avLst/>
          </a:prstGeom>
        </p:spPr>
      </p:pic>
      <p:pic>
        <p:nvPicPr>
          <p:cNvPr id="11" name="Picture 11" descr="KIT-Logo-rgb_de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5A9B-EFEA-49D5-B1E3-8A74103C9BBC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11E4-9668-418B-AFA2-A301D6EA6363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59F-DA9A-49B5-B58C-27F4112D2D9B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EAD2-596D-4B01-8B6D-498B80C03F76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5CA12-2ED8-4EFC-8717-4B4AB8BFE509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FA8-4311-4EDD-8A22-BBBD013965C4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F7B-68D4-433C-AAE6-80FB12C38EC4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0CA7-AC87-4EA2-9E5E-5ECD7E546197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9FBB-95E9-4B08-9DF2-3B2FEF7234A8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text</a:t>
            </a:r>
            <a:endParaRPr lang="de-DE" altLang="de-DE" noProof="0" dirty="0"/>
          </a:p>
          <a:p>
            <a:pPr lvl="1"/>
            <a:r>
              <a:rPr lang="de-DE" altLang="de-DE" noProof="0" dirty="0"/>
              <a:t>Second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2"/>
            <a:r>
              <a:rPr lang="de-DE" altLang="de-DE" noProof="0" dirty="0"/>
              <a:t>Third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3"/>
            <a:r>
              <a:rPr lang="de-DE" altLang="de-DE" noProof="0" dirty="0" err="1"/>
              <a:t>Fourth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4"/>
            <a:r>
              <a:rPr lang="de-DE" altLang="de-DE" noProof="0" dirty="0" err="1"/>
              <a:t>Fifth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Forschungsgruppe</a:t>
            </a:r>
            <a:r>
              <a:rPr lang="de-DE" altLang="de-DE" sz="900" baseline="0" noProof="0" dirty="0"/>
              <a:t> DSN</a:t>
            </a:r>
            <a:endParaRPr lang="de-DE" altLang="de-DE" sz="900" noProof="0" dirty="0"/>
          </a:p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Institut für Telematik, Fakultät für Informatik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 noProof="0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noProof="0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B742-7080-4509-BC98-4990C9E6DEEC}" type="datetime1">
              <a:rPr lang="de-DE" noProof="0" smtClean="0"/>
              <a:t>02.07.2020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dirty="0"/>
              <a:t>Titel</a:t>
            </a:r>
            <a:br>
              <a:rPr lang="de-DE" altLang="de-DE" sz="2600" dirty="0"/>
            </a:br>
            <a:r>
              <a:rPr lang="de-DE" altLang="de-DE" sz="2200" dirty="0"/>
              <a:t>Zweizeilig kleiner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altLang="de-DE" sz="1600" b="1" dirty="0">
                <a:solidFill>
                  <a:srgbClr val="000000"/>
                </a:solidFill>
              </a:rPr>
              <a:t>Untertitel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&lt;Presenter&gt; - &lt;Title&gt;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951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&lt;Presenter&gt; - &lt;Title&gt;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54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&lt;Presenter&gt; - &lt;Title&gt;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5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&lt;Presenter&gt; - &lt;Title&gt;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06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&lt;Presenter&gt; - &lt;Title&gt;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067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&lt;Presenter&gt; - &lt;Title&gt;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765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&lt;Presenter&gt; - &lt;Title&gt;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02.07.2020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1949811"/>
      </p:ext>
    </p:extLst>
  </p:cSld>
  <p:clrMapOvr>
    <a:masterClrMapping/>
  </p:clrMapOvr>
</p:sld>
</file>

<file path=ppt/theme/theme1.xml><?xml version="1.0" encoding="utf-8"?>
<a:theme xmlns:a="http://schemas.openxmlformats.org/drawingml/2006/main" name="DSN_Master_en_20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CF399C9-1D16-5E44-9B6E-F4F9DFEC5698}" vid="{B6262159-EB9E-1843-AC36-1B43AC26BCB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DSN_Master_de_2020_1 (1)</Template>
  <TotalTime>0</TotalTime>
  <Words>58</Words>
  <Application>Microsoft Office PowerPoint</Application>
  <PresentationFormat>Bildschirmpräsentation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DSN_Master_en_2017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Krieg</dc:creator>
  <cp:lastModifiedBy>Stefan Krieg</cp:lastModifiedBy>
  <cp:revision>1</cp:revision>
  <dcterms:created xsi:type="dcterms:W3CDTF">2020-07-02T10:07:51Z</dcterms:created>
  <dcterms:modified xsi:type="dcterms:W3CDTF">2020-07-02T10:08:58Z</dcterms:modified>
</cp:coreProperties>
</file>