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7" r:id="rId6"/>
    <p:sldId id="262" r:id="rId7"/>
    <p:sldId id="261" r:id="rId8"/>
    <p:sldId id="271" r:id="rId9"/>
    <p:sldId id="269" r:id="rId10"/>
    <p:sldId id="270" r:id="rId11"/>
    <p:sldId id="276" r:id="rId12"/>
    <p:sldId id="278" r:id="rId13"/>
    <p:sldId id="272" r:id="rId14"/>
    <p:sldId id="273" r:id="rId15"/>
    <p:sldId id="274" r:id="rId16"/>
    <p:sldId id="275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5" r:id="rId25"/>
    <p:sldId id="289" r:id="rId26"/>
    <p:sldId id="288" r:id="rId27"/>
    <p:sldId id="268" r:id="rId28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/>
      <dgm:spPr/>
      <dgm:t>
        <a:bodyPr rtlCol="0"/>
        <a:lstStyle/>
        <a:p>
          <a:pPr rtl="0"/>
          <a:r>
            <a:rPr lang="de-DE" b="0" noProof="0"/>
            <a:t>Einen Mikrocontroller programmieren</a:t>
          </a: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de-DE" noProof="0" dirty="0"/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de-DE" noProof="0" dirty="0"/>
        </a:p>
      </dgm:t>
    </dgm:pt>
    <dgm:pt modelId="{FAB24D57-B1C7-4D8E-AC64-2B894434FD26}">
      <dgm:prSet phldrT="[Text]"/>
      <dgm:spPr/>
      <dgm:t>
        <a:bodyPr rtlCol="0"/>
        <a:lstStyle/>
        <a:p>
          <a:pPr rtl="0"/>
          <a:r>
            <a:rPr lang="de-DE" noProof="0" dirty="0"/>
            <a:t>Arduino IDE einrichten &amp; benutzen</a:t>
          </a:r>
        </a:p>
      </dgm:t>
    </dgm:pt>
    <dgm:pt modelId="{CD0FD54E-5BBF-4E82-865D-51354C8CDCA2}" type="parTrans" cxnId="{A38FED00-85A7-427C-9360-47C26F9AB789}">
      <dgm:prSet/>
      <dgm:spPr/>
      <dgm:t>
        <a:bodyPr rtlCol="0"/>
        <a:lstStyle/>
        <a:p>
          <a:pPr rtl="0"/>
          <a:endParaRPr lang="de-DE" noProof="0" dirty="0"/>
        </a:p>
      </dgm:t>
    </dgm:pt>
    <dgm:pt modelId="{B23B556F-AEFB-447F-8725-D19838C91DE9}" type="sibTrans" cxnId="{A38FED00-85A7-427C-9360-47C26F9AB789}">
      <dgm:prSet/>
      <dgm:spPr/>
      <dgm:t>
        <a:bodyPr rtlCol="0"/>
        <a:lstStyle/>
        <a:p>
          <a:pPr rtl="0"/>
          <a:endParaRPr lang="de-DE" noProof="0" dirty="0"/>
        </a:p>
      </dgm:t>
    </dgm:pt>
    <dgm:pt modelId="{CB88D0C4-6C39-4629-9DEF-57288A3EBE4C}">
      <dgm:prSet phldrT="[Text]"/>
      <dgm:spPr/>
      <dgm:t>
        <a:bodyPr rtlCol="0"/>
        <a:lstStyle/>
        <a:p>
          <a:pPr rtl="0"/>
          <a:r>
            <a:rPr lang="de-DE" b="0" i="0" noProof="0"/>
            <a:t>Einen IoT Dienst ansprechen</a:t>
          </a:r>
          <a:endParaRPr lang="de-DE" noProof="0"/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de-DE" noProof="0" dirty="0"/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de-DE" noProof="0" dirty="0"/>
        </a:p>
      </dgm:t>
    </dgm:pt>
    <dgm:pt modelId="{B35207EC-8A84-45E2-822E-30EC4F991BE5}">
      <dgm:prSet phldrT="[Text]"/>
      <dgm:spPr/>
      <dgm:t>
        <a:bodyPr rtlCol="0"/>
        <a:lstStyle/>
        <a:p>
          <a:pPr rtl="0"/>
          <a:r>
            <a:rPr lang="de-DE" b="0" i="0" noProof="0" dirty="0"/>
            <a:t>eines Dashboards</a:t>
          </a:r>
          <a:endParaRPr lang="de-DE" noProof="0" dirty="0"/>
        </a:p>
      </dgm:t>
    </dgm:pt>
    <dgm:pt modelId="{98AF3B30-53E4-48D8-9030-4BA4DD6814FB}" type="parTrans" cxnId="{E56D384D-0A6A-4CCA-BA88-B89DDB425E0F}">
      <dgm:prSet/>
      <dgm:spPr/>
      <dgm:t>
        <a:bodyPr rtlCol="0"/>
        <a:lstStyle/>
        <a:p>
          <a:pPr rtl="0"/>
          <a:endParaRPr lang="de-DE" noProof="0" dirty="0"/>
        </a:p>
      </dgm:t>
    </dgm:pt>
    <dgm:pt modelId="{CC5C0F74-5CFA-4E95-A7C9-A61FC467CCF3}" type="sibTrans" cxnId="{E56D384D-0A6A-4CCA-BA88-B89DDB425E0F}">
      <dgm:prSet/>
      <dgm:spPr/>
      <dgm:t>
        <a:bodyPr rtlCol="0"/>
        <a:lstStyle/>
        <a:p>
          <a:pPr rtl="0"/>
          <a:endParaRPr lang="de-DE" noProof="0" dirty="0"/>
        </a:p>
      </dgm:t>
    </dgm:pt>
    <dgm:pt modelId="{07DC5EEB-1654-4ECB-A96A-EED4BE9D4BB4}">
      <dgm:prSet phldrT="[Text]"/>
      <dgm:spPr/>
      <dgm:t>
        <a:bodyPr rtlCol="0"/>
        <a:lstStyle/>
        <a:p>
          <a:pPr rtl="0"/>
          <a:r>
            <a:rPr lang="de-DE" noProof="0" dirty="0"/>
            <a:t>Eine Webseite ausliefern</a:t>
          </a: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de-DE" noProof="0" dirty="0"/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de-DE" noProof="0" dirty="0"/>
        </a:p>
      </dgm:t>
    </dgm:pt>
    <dgm:pt modelId="{A4D5A457-886F-42EF-B4E7-69B609D8F88F}">
      <dgm:prSet phldrT="[Text]"/>
      <dgm:spPr/>
      <dgm:t>
        <a:bodyPr rtlCol="0"/>
        <a:lstStyle/>
        <a:p>
          <a:pPr rtl="0"/>
          <a:r>
            <a:rPr lang="de-DE" noProof="0" dirty="0"/>
            <a:t>programmieren einer einfachen HTML Seite</a:t>
          </a:r>
        </a:p>
      </dgm:t>
    </dgm:pt>
    <dgm:pt modelId="{BCA798BD-A9FA-4E5E-91AB-D66082D47D5C}" type="parTrans" cxnId="{F78AAD78-4CA1-4A2A-9799-CACE880CEC0E}">
      <dgm:prSet/>
      <dgm:spPr/>
      <dgm:t>
        <a:bodyPr rtlCol="0"/>
        <a:lstStyle/>
        <a:p>
          <a:pPr rtl="0"/>
          <a:endParaRPr lang="de-DE" noProof="0" dirty="0"/>
        </a:p>
      </dgm:t>
    </dgm:pt>
    <dgm:pt modelId="{2BE0F2D0-A38B-4B09-BF77-E82C9CCE1007}" type="sibTrans" cxnId="{F78AAD78-4CA1-4A2A-9799-CACE880CEC0E}">
      <dgm:prSet/>
      <dgm:spPr/>
      <dgm:t>
        <a:bodyPr rtlCol="0"/>
        <a:lstStyle/>
        <a:p>
          <a:pPr rtl="0"/>
          <a:endParaRPr lang="de-DE" noProof="0" dirty="0"/>
        </a:p>
      </dgm:t>
    </dgm:pt>
    <dgm:pt modelId="{479A1EA1-28BE-4D36-861F-CEAF3A92722B}">
      <dgm:prSet phldrT="[Text]"/>
      <dgm:spPr/>
      <dgm:t>
        <a:bodyPr rtlCol="0"/>
        <a:lstStyle/>
        <a:p>
          <a:pPr rtl="0"/>
          <a:r>
            <a:rPr lang="de-DE" noProof="0" dirty="0"/>
            <a:t>Aufbau einer WiFi Verbindung</a:t>
          </a:r>
        </a:p>
      </dgm:t>
    </dgm:pt>
    <dgm:pt modelId="{028EADF7-4BD2-4FE5-9F63-FCEF1BD53333}" type="parTrans" cxnId="{7ED0A1B8-BCB8-4A67-8D8B-B4ACAE1D8E6C}">
      <dgm:prSet/>
      <dgm:spPr/>
      <dgm:t>
        <a:bodyPr/>
        <a:lstStyle/>
        <a:p>
          <a:endParaRPr lang="de-DE"/>
        </a:p>
      </dgm:t>
    </dgm:pt>
    <dgm:pt modelId="{22998930-721D-4326-9821-18450C81656B}" type="sibTrans" cxnId="{7ED0A1B8-BCB8-4A67-8D8B-B4ACAE1D8E6C}">
      <dgm:prSet/>
      <dgm:spPr/>
      <dgm:t>
        <a:bodyPr/>
        <a:lstStyle/>
        <a:p>
          <a:endParaRPr lang="de-DE"/>
        </a:p>
      </dgm:t>
    </dgm:pt>
    <dgm:pt modelId="{69AF3FCD-8023-496F-93A7-6437307D7170}">
      <dgm:prSet phldrT="[Text]"/>
      <dgm:spPr/>
      <dgm:t>
        <a:bodyPr rtlCol="0"/>
        <a:lstStyle/>
        <a:p>
          <a:pPr rtl="0"/>
          <a:r>
            <a:rPr lang="de-DE" noProof="0" dirty="0"/>
            <a:t>Programmieren von Sensoren &amp; Aktoren</a:t>
          </a:r>
        </a:p>
      </dgm:t>
    </dgm:pt>
    <dgm:pt modelId="{C653F8AA-01A4-4B29-BFD7-82F9970E321E}" type="parTrans" cxnId="{3EB700AE-80DD-400F-A350-BE538F6CE9AC}">
      <dgm:prSet/>
      <dgm:spPr/>
      <dgm:t>
        <a:bodyPr/>
        <a:lstStyle/>
        <a:p>
          <a:endParaRPr lang="de-DE"/>
        </a:p>
      </dgm:t>
    </dgm:pt>
    <dgm:pt modelId="{D1962155-6344-488D-9908-93C125239416}" type="sibTrans" cxnId="{3EB700AE-80DD-400F-A350-BE538F6CE9AC}">
      <dgm:prSet/>
      <dgm:spPr/>
      <dgm:t>
        <a:bodyPr/>
        <a:lstStyle/>
        <a:p>
          <a:endParaRPr lang="de-DE"/>
        </a:p>
      </dgm:t>
    </dgm:pt>
    <dgm:pt modelId="{D4B7180C-DE13-4623-BC8B-AE4D16AA5105}">
      <dgm:prSet phldrT="[Text]"/>
      <dgm:spPr/>
      <dgm:t>
        <a:bodyPr rtlCol="0"/>
        <a:lstStyle/>
        <a:p>
          <a:pPr rtl="0"/>
          <a:r>
            <a:rPr lang="de-DE" noProof="0" dirty="0"/>
            <a:t>Aufbau der Verbindung zu </a:t>
          </a:r>
          <a:r>
            <a:rPr lang="de-DE" noProof="0" dirty="0" err="1"/>
            <a:t>ThingSpeak</a:t>
          </a:r>
          <a:endParaRPr lang="de-DE" noProof="0" dirty="0"/>
        </a:p>
      </dgm:t>
    </dgm:pt>
    <dgm:pt modelId="{861F903D-8DDD-416D-8D4A-A84AFDC1091B}" type="parTrans" cxnId="{47FA28C3-C66F-4291-9AD6-B89AA010FF64}">
      <dgm:prSet/>
      <dgm:spPr/>
      <dgm:t>
        <a:bodyPr/>
        <a:lstStyle/>
        <a:p>
          <a:endParaRPr lang="de-DE"/>
        </a:p>
      </dgm:t>
    </dgm:pt>
    <dgm:pt modelId="{7FDB8567-40A7-4A3F-887D-2D8DE0A68612}" type="sibTrans" cxnId="{47FA28C3-C66F-4291-9AD6-B89AA010FF64}">
      <dgm:prSet/>
      <dgm:spPr/>
      <dgm:t>
        <a:bodyPr/>
        <a:lstStyle/>
        <a:p>
          <a:endParaRPr lang="de-DE"/>
        </a:p>
      </dgm:t>
    </dgm:pt>
    <dgm:pt modelId="{E00BA431-F13A-4EBB-867D-2B71BF2D6F19}">
      <dgm:prSet phldrT="[Text]"/>
      <dgm:spPr/>
      <dgm:t>
        <a:bodyPr rtlCol="0"/>
        <a:lstStyle/>
        <a:p>
          <a:pPr rtl="0"/>
          <a:r>
            <a:rPr lang="de-DE" noProof="0" dirty="0"/>
            <a:t>Einrichten</a:t>
          </a:r>
        </a:p>
      </dgm:t>
    </dgm:pt>
    <dgm:pt modelId="{5C0C3ED7-34C0-4FE5-A79E-4AE1D6BF70D5}" type="parTrans" cxnId="{EB07299B-C50F-4F63-BD8D-AB95F53DB87A}">
      <dgm:prSet/>
      <dgm:spPr/>
      <dgm:t>
        <a:bodyPr/>
        <a:lstStyle/>
        <a:p>
          <a:endParaRPr lang="de-DE"/>
        </a:p>
      </dgm:t>
    </dgm:pt>
    <dgm:pt modelId="{A74C9007-24CF-4B28-A0AA-2D3932776718}" type="sibTrans" cxnId="{EB07299B-C50F-4F63-BD8D-AB95F53DB87A}">
      <dgm:prSet/>
      <dgm:spPr/>
      <dgm:t>
        <a:bodyPr/>
        <a:lstStyle/>
        <a:p>
          <a:endParaRPr lang="de-DE"/>
        </a:p>
      </dgm:t>
    </dgm:pt>
    <dgm:pt modelId="{D6B107B5-E97F-4625-86A5-A38C96B9A932}">
      <dgm:prSet phldrT="[Text]"/>
      <dgm:spPr/>
      <dgm:t>
        <a:bodyPr rtlCol="0"/>
        <a:lstStyle/>
        <a:p>
          <a:pPr rtl="0"/>
          <a:r>
            <a:rPr lang="de-DE" noProof="0" dirty="0"/>
            <a:t>eines Accounts</a:t>
          </a:r>
        </a:p>
      </dgm:t>
    </dgm:pt>
    <dgm:pt modelId="{F39C4893-C333-468D-85C0-12856B984322}" type="parTrans" cxnId="{BC59F53E-B240-41DD-BD6C-8338B34EBE03}">
      <dgm:prSet/>
      <dgm:spPr/>
      <dgm:t>
        <a:bodyPr/>
        <a:lstStyle/>
        <a:p>
          <a:endParaRPr lang="de-DE"/>
        </a:p>
      </dgm:t>
    </dgm:pt>
    <dgm:pt modelId="{621FAE88-FBA2-4F38-B53A-A32EF8422931}" type="sibTrans" cxnId="{BC59F53E-B240-41DD-BD6C-8338B34EBE03}">
      <dgm:prSet/>
      <dgm:spPr/>
      <dgm:t>
        <a:bodyPr/>
        <a:lstStyle/>
        <a:p>
          <a:endParaRPr lang="de-DE"/>
        </a:p>
      </dgm:t>
    </dgm:pt>
    <dgm:pt modelId="{C271F756-C6CC-4D90-824B-2A186DD687A1}">
      <dgm:prSet phldrT="[Text]"/>
      <dgm:spPr/>
      <dgm:t>
        <a:bodyPr rtlCol="0"/>
        <a:lstStyle/>
        <a:p>
          <a:pPr rtl="0"/>
          <a:r>
            <a:rPr lang="de-DE" noProof="0" dirty="0"/>
            <a:t>Einrichten des ESP8266 als Webserver</a:t>
          </a:r>
        </a:p>
      </dgm:t>
    </dgm:pt>
    <dgm:pt modelId="{50EEE4F2-0DFB-4DF6-90BC-8B2C667A3329}" type="parTrans" cxnId="{24DD337C-788E-40CE-A269-DC7B24A63074}">
      <dgm:prSet/>
      <dgm:spPr/>
      <dgm:t>
        <a:bodyPr/>
        <a:lstStyle/>
        <a:p>
          <a:endParaRPr lang="de-DE"/>
        </a:p>
      </dgm:t>
    </dgm:pt>
    <dgm:pt modelId="{2631AAA4-6971-4241-BE2A-7042839A07AC}" type="sibTrans" cxnId="{24DD337C-788E-40CE-A269-DC7B24A63074}">
      <dgm:prSet/>
      <dgm:spPr/>
      <dgm:t>
        <a:bodyPr/>
        <a:lstStyle/>
        <a:p>
          <a:endParaRPr lang="de-DE"/>
        </a:p>
      </dgm:t>
    </dgm:pt>
    <dgm:pt modelId="{C3039B62-39E0-42A7-BAF8-D8933132A4D2}">
      <dgm:prSet phldrT="[Text]"/>
      <dgm:spPr/>
      <dgm:t>
        <a:bodyPr rtlCol="0"/>
        <a:lstStyle/>
        <a:p>
          <a:pPr rtl="0"/>
          <a:r>
            <a:rPr lang="de-DE" noProof="0" dirty="0"/>
            <a:t>Einrichten des Mikrocontrollers als </a:t>
          </a:r>
          <a:r>
            <a:rPr lang="de-DE" noProof="0" dirty="0" err="1"/>
            <a:t>AccessPoint</a:t>
          </a:r>
          <a:endParaRPr lang="de-DE" noProof="0" dirty="0"/>
        </a:p>
      </dgm:t>
    </dgm:pt>
    <dgm:pt modelId="{31EC6803-D19C-4791-92CC-C7E94E8C7803}" type="parTrans" cxnId="{84F17DE8-2187-4962-BF6C-DBBD2134E62D}">
      <dgm:prSet/>
      <dgm:spPr/>
      <dgm:t>
        <a:bodyPr/>
        <a:lstStyle/>
        <a:p>
          <a:endParaRPr lang="de-DE"/>
        </a:p>
      </dgm:t>
    </dgm:pt>
    <dgm:pt modelId="{D8AE7F1D-D4AC-4988-83DD-68C63349AA35}" type="sibTrans" cxnId="{84F17DE8-2187-4962-BF6C-DBBD2134E62D}">
      <dgm:prSet/>
      <dgm:spPr/>
      <dgm:t>
        <a:bodyPr/>
        <a:lstStyle/>
        <a:p>
          <a:endParaRPr lang="de-DE"/>
        </a:p>
      </dgm:t>
    </dgm:pt>
    <dgm:pt modelId="{8C3F9DE4-2630-4072-88C2-5FBEA06B91E5}">
      <dgm:prSet phldrT="[Text]"/>
      <dgm:spPr/>
      <dgm:t>
        <a:bodyPr/>
        <a:lstStyle/>
        <a:p>
          <a:r>
            <a:rPr lang="de-DE" b="0" i="0" noProof="0" dirty="0"/>
            <a:t>C/C++ kennenlernen</a:t>
          </a:r>
          <a:endParaRPr lang="de-DE" noProof="0" dirty="0"/>
        </a:p>
      </dgm:t>
    </dgm:pt>
    <dgm:pt modelId="{3CA710EC-DE28-4A80-A967-80991027F650}" type="parTrans" cxnId="{98F22B06-96C2-4079-90A8-A7AF3563AADE}">
      <dgm:prSet/>
      <dgm:spPr/>
      <dgm:t>
        <a:bodyPr/>
        <a:lstStyle/>
        <a:p>
          <a:endParaRPr lang="de-DE"/>
        </a:p>
      </dgm:t>
    </dgm:pt>
    <dgm:pt modelId="{610E3D8E-2A0C-4DA8-B175-FBB895DF6167}" type="sibTrans" cxnId="{98F22B06-96C2-4079-90A8-A7AF3563AADE}">
      <dgm:prSet/>
      <dgm:spPr/>
      <dgm:t>
        <a:bodyPr/>
        <a:lstStyle/>
        <a:p>
          <a:endParaRPr lang="de-DE"/>
        </a:p>
      </dgm:t>
    </dgm:pt>
    <dgm:pt modelId="{8913E549-3E08-4DDE-9098-3B6EDA04D29B}">
      <dgm:prSet phldrT="[Text]"/>
      <dgm:spPr/>
      <dgm:t>
        <a:bodyPr/>
        <a:lstStyle/>
        <a:p>
          <a:r>
            <a:rPr lang="de-DE" noProof="0" dirty="0"/>
            <a:t>Mikrocontroller </a:t>
          </a:r>
          <a:r>
            <a:rPr lang="de-DE" noProof="0" dirty="0" err="1"/>
            <a:t>Wemos</a:t>
          </a:r>
          <a:r>
            <a:rPr lang="de-DE" noProof="0" dirty="0"/>
            <a:t> D1 Mini</a:t>
          </a:r>
        </a:p>
      </dgm:t>
    </dgm:pt>
    <dgm:pt modelId="{AFB4A919-BA5F-43A5-8720-2861E52A4968}" type="parTrans" cxnId="{F79307D9-88A2-4010-B3AD-DB88393F65A2}">
      <dgm:prSet/>
      <dgm:spPr/>
      <dgm:t>
        <a:bodyPr/>
        <a:lstStyle/>
        <a:p>
          <a:endParaRPr lang="de-DE"/>
        </a:p>
      </dgm:t>
    </dgm:pt>
    <dgm:pt modelId="{67F27C3D-6301-4FE0-B547-3A47AFB0F1A0}" type="sibTrans" cxnId="{F79307D9-88A2-4010-B3AD-DB88393F65A2}">
      <dgm:prSet/>
      <dgm:spPr/>
      <dgm:t>
        <a:bodyPr/>
        <a:lstStyle/>
        <a:p>
          <a:endParaRPr lang="de-DE"/>
        </a:p>
      </dgm:t>
    </dgm:pt>
    <dgm:pt modelId="{1C718471-3219-44E8-B044-05159A4DC1EA}" type="pres">
      <dgm:prSet presAssocID="{1EC23686-56D6-4482-B4E3-3F9784E88994}" presName="linear" presStyleCnt="0">
        <dgm:presLayoutVars>
          <dgm:dir/>
          <dgm:animLvl val="lvl"/>
          <dgm:resizeHandles val="exact"/>
        </dgm:presLayoutVars>
      </dgm:prSet>
      <dgm:spPr/>
    </dgm:pt>
    <dgm:pt modelId="{83198D60-4EC6-42AB-B43D-E685306A1687}" type="pres">
      <dgm:prSet presAssocID="{666F1301-07F7-4F1E-88B9-30CCDFF34C22}" presName="parentLin" presStyleCnt="0"/>
      <dgm:spPr/>
    </dgm:pt>
    <dgm:pt modelId="{A2EC80FD-0FAC-4BBC-9B81-D2D7593A7F6B}" type="pres">
      <dgm:prSet presAssocID="{666F1301-07F7-4F1E-88B9-30CCDFF34C22}" presName="parentLeftMargin" presStyleLbl="node1" presStyleIdx="0" presStyleCnt="3"/>
      <dgm:spPr/>
    </dgm:pt>
    <dgm:pt modelId="{8199F782-429B-4DF1-9B56-A396DF21383A}" type="pres">
      <dgm:prSet presAssocID="{666F1301-07F7-4F1E-88B9-30CCDFF34C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B3BBE1-3BFF-4A33-9DD9-41227A06D304}" type="pres">
      <dgm:prSet presAssocID="{666F1301-07F7-4F1E-88B9-30CCDFF34C22}" presName="negativeSpace" presStyleCnt="0"/>
      <dgm:spPr/>
    </dgm:pt>
    <dgm:pt modelId="{F06778A4-5E79-4285-9557-AF1E03FF0208}" type="pres">
      <dgm:prSet presAssocID="{666F1301-07F7-4F1E-88B9-30CCDFF34C22}" presName="childText" presStyleLbl="conFgAcc1" presStyleIdx="0" presStyleCnt="3">
        <dgm:presLayoutVars>
          <dgm:bulletEnabled val="1"/>
        </dgm:presLayoutVars>
      </dgm:prSet>
      <dgm:spPr/>
    </dgm:pt>
    <dgm:pt modelId="{D33C6B7C-E029-41D5-8F36-900F6CDA9DD3}" type="pres">
      <dgm:prSet presAssocID="{1CCA38C8-B866-440C-8B7A-A6514DD31A53}" presName="spaceBetweenRectangles" presStyleCnt="0"/>
      <dgm:spPr/>
    </dgm:pt>
    <dgm:pt modelId="{4C5B8D30-43ED-4E5F-B40E-9E68C02A62B0}" type="pres">
      <dgm:prSet presAssocID="{CB88D0C4-6C39-4629-9DEF-57288A3EBE4C}" presName="parentLin" presStyleCnt="0"/>
      <dgm:spPr/>
    </dgm:pt>
    <dgm:pt modelId="{C0C6BF3B-B6C6-4400-8DD6-2224FEFB489B}" type="pres">
      <dgm:prSet presAssocID="{CB88D0C4-6C39-4629-9DEF-57288A3EBE4C}" presName="parentLeftMargin" presStyleLbl="node1" presStyleIdx="0" presStyleCnt="3"/>
      <dgm:spPr/>
    </dgm:pt>
    <dgm:pt modelId="{DCC153FD-814F-4377-9564-8BBDC092B394}" type="pres">
      <dgm:prSet presAssocID="{CB88D0C4-6C39-4629-9DEF-57288A3EBE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E6D4AC-4520-4A0D-9235-90FA661A8AC4}" type="pres">
      <dgm:prSet presAssocID="{CB88D0C4-6C39-4629-9DEF-57288A3EBE4C}" presName="negativeSpace" presStyleCnt="0"/>
      <dgm:spPr/>
    </dgm:pt>
    <dgm:pt modelId="{EDE179A1-5D9F-4182-86B5-F8BDC9F92727}" type="pres">
      <dgm:prSet presAssocID="{CB88D0C4-6C39-4629-9DEF-57288A3EBE4C}" presName="childText" presStyleLbl="conFgAcc1" presStyleIdx="1" presStyleCnt="3">
        <dgm:presLayoutVars>
          <dgm:bulletEnabled val="1"/>
        </dgm:presLayoutVars>
      </dgm:prSet>
      <dgm:spPr/>
    </dgm:pt>
    <dgm:pt modelId="{6582AA52-0452-473B-BCA2-7A7100F9530B}" type="pres">
      <dgm:prSet presAssocID="{7ADFA01E-1246-464F-8347-8DA3C53B199C}" presName="spaceBetweenRectangles" presStyleCnt="0"/>
      <dgm:spPr/>
    </dgm:pt>
    <dgm:pt modelId="{E3E7AE1D-AD0C-4CB3-82DA-67F75ABE6A47}" type="pres">
      <dgm:prSet presAssocID="{07DC5EEB-1654-4ECB-A96A-EED4BE9D4BB4}" presName="parentLin" presStyleCnt="0"/>
      <dgm:spPr/>
    </dgm:pt>
    <dgm:pt modelId="{5E9D6DC7-52EB-4423-9E5B-9AC7B6A49787}" type="pres">
      <dgm:prSet presAssocID="{07DC5EEB-1654-4ECB-A96A-EED4BE9D4BB4}" presName="parentLeftMargin" presStyleLbl="node1" presStyleIdx="1" presStyleCnt="3"/>
      <dgm:spPr/>
    </dgm:pt>
    <dgm:pt modelId="{33D1510E-064F-41F0-831F-CDE8301F9B78}" type="pres">
      <dgm:prSet presAssocID="{07DC5EEB-1654-4ECB-A96A-EED4BE9D4BB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F0576C-9CC6-437B-86A9-A84BF107D4B4}" type="pres">
      <dgm:prSet presAssocID="{07DC5EEB-1654-4ECB-A96A-EED4BE9D4BB4}" presName="negativeSpace" presStyleCnt="0"/>
      <dgm:spPr/>
    </dgm:pt>
    <dgm:pt modelId="{98607E8C-177E-444D-BB05-2AFD81CF4BD2}" type="pres">
      <dgm:prSet presAssocID="{07DC5EEB-1654-4ECB-A96A-EED4BE9D4BB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38FED00-85A7-427C-9360-47C26F9AB789}" srcId="{666F1301-07F7-4F1E-88B9-30CCDFF34C22}" destId="{FAB24D57-B1C7-4D8E-AC64-2B894434FD26}" srcOrd="0" destOrd="0" parTransId="{CD0FD54E-5BBF-4E82-865D-51354C8CDCA2}" sibTransId="{B23B556F-AEFB-447F-8725-D19838C91DE9}"/>
    <dgm:cxn modelId="{98F22B06-96C2-4079-90A8-A7AF3563AADE}" srcId="{FAB24D57-B1C7-4D8E-AC64-2B894434FD26}" destId="{8C3F9DE4-2630-4072-88C2-5FBEA06B91E5}" srcOrd="0" destOrd="0" parTransId="{3CA710EC-DE28-4A80-A967-80991027F650}" sibTransId="{610E3D8E-2A0C-4DA8-B175-FBB895DF6167}"/>
    <dgm:cxn modelId="{11B0FB11-AEAA-422D-ACFB-882680D06E34}" type="presOf" srcId="{1EC23686-56D6-4482-B4E3-3F9784E88994}" destId="{1C718471-3219-44E8-B044-05159A4DC1EA}" srcOrd="0" destOrd="0" presId="urn:microsoft.com/office/officeart/2005/8/layout/list1"/>
    <dgm:cxn modelId="{83242D1A-C83C-43D4-91FF-AA6E71ED621B}" type="presOf" srcId="{666F1301-07F7-4F1E-88B9-30CCDFF34C22}" destId="{8199F782-429B-4DF1-9B56-A396DF21383A}" srcOrd="1" destOrd="0" presId="urn:microsoft.com/office/officeart/2005/8/layout/list1"/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FC244D24-23B7-40E7-9889-DB4438DA4D5D}" type="presOf" srcId="{479A1EA1-28BE-4D36-861F-CEAF3A92722B}" destId="{F06778A4-5E79-4285-9557-AF1E03FF0208}" srcOrd="0" destOrd="3" presId="urn:microsoft.com/office/officeart/2005/8/layout/list1"/>
    <dgm:cxn modelId="{06F8922D-9F0E-4B64-B50B-B61D5286BA98}" type="presOf" srcId="{8C3F9DE4-2630-4072-88C2-5FBEA06B91E5}" destId="{F06778A4-5E79-4285-9557-AF1E03FF0208}" srcOrd="0" destOrd="1" presId="urn:microsoft.com/office/officeart/2005/8/layout/list1"/>
    <dgm:cxn modelId="{E8C6223D-5CED-4541-A6C9-6B53F686567A}" type="presOf" srcId="{666F1301-07F7-4F1E-88B9-30CCDFF34C22}" destId="{A2EC80FD-0FAC-4BBC-9B81-D2D7593A7F6B}" srcOrd="0" destOrd="0" presId="urn:microsoft.com/office/officeart/2005/8/layout/list1"/>
    <dgm:cxn modelId="{BC59F53E-B240-41DD-BD6C-8338B34EBE03}" srcId="{E00BA431-F13A-4EBB-867D-2B71BF2D6F19}" destId="{D6B107B5-E97F-4625-86A5-A38C96B9A932}" srcOrd="0" destOrd="0" parTransId="{F39C4893-C333-468D-85C0-12856B984322}" sibTransId="{621FAE88-FBA2-4F38-B53A-A32EF8422931}"/>
    <dgm:cxn modelId="{F242AD5F-9AA1-44A4-8C4F-A9BFEB45331D}" type="presOf" srcId="{FAB24D57-B1C7-4D8E-AC64-2B894434FD26}" destId="{F06778A4-5E79-4285-9557-AF1E03FF0208}" srcOrd="0" destOrd="0" presId="urn:microsoft.com/office/officeart/2005/8/layout/list1"/>
    <dgm:cxn modelId="{EA54936A-D571-432D-AE23-B137EAE9F2D8}" type="presOf" srcId="{D6B107B5-E97F-4625-86A5-A38C96B9A932}" destId="{EDE179A1-5D9F-4182-86B5-F8BDC9F92727}" srcOrd="0" destOrd="1" presId="urn:microsoft.com/office/officeart/2005/8/layout/list1"/>
    <dgm:cxn modelId="{E56D384D-0A6A-4CCA-BA88-B89DDB425E0F}" srcId="{E00BA431-F13A-4EBB-867D-2B71BF2D6F19}" destId="{B35207EC-8A84-45E2-822E-30EC4F991BE5}" srcOrd="1" destOrd="0" parTransId="{98AF3B30-53E4-48D8-9030-4BA4DD6814FB}" sibTransId="{CC5C0F74-5CFA-4E95-A7C9-A61FC467CCF3}"/>
    <dgm:cxn modelId="{1D444858-6D85-4BD3-8D3E-8A6AF206FF0B}" type="presOf" srcId="{69AF3FCD-8023-496F-93A7-6437307D7170}" destId="{F06778A4-5E79-4285-9557-AF1E03FF0208}" srcOrd="0" destOrd="5" presId="urn:microsoft.com/office/officeart/2005/8/layout/list1"/>
    <dgm:cxn modelId="{F78AAD78-4CA1-4A2A-9799-CACE880CEC0E}" srcId="{07DC5EEB-1654-4ECB-A96A-EED4BE9D4BB4}" destId="{A4D5A457-886F-42EF-B4E7-69B609D8F88F}" srcOrd="0" destOrd="0" parTransId="{BCA798BD-A9FA-4E5E-91AB-D66082D47D5C}" sibTransId="{2BE0F2D0-A38B-4B09-BF77-E82C9CCE1007}"/>
    <dgm:cxn modelId="{B0508479-9689-4814-87CB-5E614AE73F80}" type="presOf" srcId="{07DC5EEB-1654-4ECB-A96A-EED4BE9D4BB4}" destId="{5E9D6DC7-52EB-4423-9E5B-9AC7B6A49787}" srcOrd="0" destOrd="0" presId="urn:microsoft.com/office/officeart/2005/8/layout/list1"/>
    <dgm:cxn modelId="{24DD337C-788E-40CE-A269-DC7B24A63074}" srcId="{07DC5EEB-1654-4ECB-A96A-EED4BE9D4BB4}" destId="{C271F756-C6CC-4D90-824B-2A186DD687A1}" srcOrd="1" destOrd="0" parTransId="{50EEE4F2-0DFB-4DF6-90BC-8B2C667A3329}" sibTransId="{2631AAA4-6971-4241-BE2A-7042839A07AC}"/>
    <dgm:cxn modelId="{57C71991-3007-4192-B989-3ED995BC6D16}" type="presOf" srcId="{B35207EC-8A84-45E2-822E-30EC4F991BE5}" destId="{EDE179A1-5D9F-4182-86B5-F8BDC9F92727}" srcOrd="0" destOrd="2" presId="urn:microsoft.com/office/officeart/2005/8/layout/list1"/>
    <dgm:cxn modelId="{B3AA5E97-CC73-4656-9A6C-CD491D73A822}" type="presOf" srcId="{CB88D0C4-6C39-4629-9DEF-57288A3EBE4C}" destId="{DCC153FD-814F-4377-9564-8BBDC092B394}" srcOrd="1" destOrd="0" presId="urn:microsoft.com/office/officeart/2005/8/layout/list1"/>
    <dgm:cxn modelId="{7493EF99-1862-44ED-A41F-3CEA3B8E0B7C}" type="presOf" srcId="{C3039B62-39E0-42A7-BAF8-D8933132A4D2}" destId="{F06778A4-5E79-4285-9557-AF1E03FF0208}" srcOrd="0" destOrd="4" presId="urn:microsoft.com/office/officeart/2005/8/layout/list1"/>
    <dgm:cxn modelId="{353AF699-28AF-461E-8741-83CF7D39ADD7}" type="presOf" srcId="{E00BA431-F13A-4EBB-867D-2B71BF2D6F19}" destId="{EDE179A1-5D9F-4182-86B5-F8BDC9F92727}" srcOrd="0" destOrd="0" presId="urn:microsoft.com/office/officeart/2005/8/layout/list1"/>
    <dgm:cxn modelId="{EB07299B-C50F-4F63-BD8D-AB95F53DB87A}" srcId="{CB88D0C4-6C39-4629-9DEF-57288A3EBE4C}" destId="{E00BA431-F13A-4EBB-867D-2B71BF2D6F19}" srcOrd="0" destOrd="0" parTransId="{5C0C3ED7-34C0-4FE5-A79E-4AE1D6BF70D5}" sibTransId="{A74C9007-24CF-4B28-A0AA-2D3932776718}"/>
    <dgm:cxn modelId="{60546C9C-654E-444A-A37D-8E38DFA38F18}" type="presOf" srcId="{D4B7180C-DE13-4623-BC8B-AE4D16AA5105}" destId="{EDE179A1-5D9F-4182-86B5-F8BDC9F92727}" srcOrd="0" destOrd="3" presId="urn:microsoft.com/office/officeart/2005/8/layout/list1"/>
    <dgm:cxn modelId="{A6AB11A0-A40A-4269-A592-75CC3F278AC4}" type="presOf" srcId="{CB88D0C4-6C39-4629-9DEF-57288A3EBE4C}" destId="{C0C6BF3B-B6C6-4400-8DD6-2224FEFB489B}" srcOrd="0" destOrd="0" presId="urn:microsoft.com/office/officeart/2005/8/layout/list1"/>
    <dgm:cxn modelId="{98AF71A6-783B-4D35-B6FD-93600BC9D225}" type="presOf" srcId="{C271F756-C6CC-4D90-824B-2A186DD687A1}" destId="{98607E8C-177E-444D-BB05-2AFD81CF4BD2}" srcOrd="0" destOrd="1" presId="urn:microsoft.com/office/officeart/2005/8/layout/list1"/>
    <dgm:cxn modelId="{009AE3AB-D452-4111-8848-55984C63B75C}" type="presOf" srcId="{A4D5A457-886F-42EF-B4E7-69B609D8F88F}" destId="{98607E8C-177E-444D-BB05-2AFD81CF4BD2}" srcOrd="0" destOrd="0" presId="urn:microsoft.com/office/officeart/2005/8/layout/list1"/>
    <dgm:cxn modelId="{436810AD-5C27-496A-9E04-96B0380C6C22}" type="presOf" srcId="{07DC5EEB-1654-4ECB-A96A-EED4BE9D4BB4}" destId="{33D1510E-064F-41F0-831F-CDE8301F9B78}" srcOrd="1" destOrd="0" presId="urn:microsoft.com/office/officeart/2005/8/layout/list1"/>
    <dgm:cxn modelId="{3EB700AE-80DD-400F-A350-BE538F6CE9AC}" srcId="{666F1301-07F7-4F1E-88B9-30CCDFF34C22}" destId="{69AF3FCD-8023-496F-93A7-6437307D7170}" srcOrd="3" destOrd="0" parTransId="{C653F8AA-01A4-4B29-BFD7-82F9970E321E}" sibTransId="{D1962155-6344-488D-9908-93C125239416}"/>
    <dgm:cxn modelId="{7ED0A1B8-BCB8-4A67-8D8B-B4ACAE1D8E6C}" srcId="{666F1301-07F7-4F1E-88B9-30CCDFF34C22}" destId="{479A1EA1-28BE-4D36-861F-CEAF3A92722B}" srcOrd="2" destOrd="0" parTransId="{028EADF7-4BD2-4FE5-9F63-FCEF1BD53333}" sibTransId="{22998930-721D-4326-9821-18450C81656B}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47FA28C3-C66F-4291-9AD6-B89AA010FF64}" srcId="{CB88D0C4-6C39-4629-9DEF-57288A3EBE4C}" destId="{D4B7180C-DE13-4623-BC8B-AE4D16AA5105}" srcOrd="1" destOrd="0" parTransId="{861F903D-8DDD-416D-8D4A-A84AFDC1091B}" sibTransId="{7FDB8567-40A7-4A3F-887D-2D8DE0A68612}"/>
    <dgm:cxn modelId="{F79307D9-88A2-4010-B3AD-DB88393F65A2}" srcId="{666F1301-07F7-4F1E-88B9-30CCDFF34C22}" destId="{8913E549-3E08-4DDE-9098-3B6EDA04D29B}" srcOrd="1" destOrd="0" parTransId="{AFB4A919-BA5F-43A5-8720-2861E52A4968}" sibTransId="{67F27C3D-6301-4FE0-B547-3A47AFB0F1A0}"/>
    <dgm:cxn modelId="{84F17DE8-2187-4962-BF6C-DBBD2134E62D}" srcId="{479A1EA1-28BE-4D36-861F-CEAF3A92722B}" destId="{C3039B62-39E0-42A7-BAF8-D8933132A4D2}" srcOrd="0" destOrd="0" parTransId="{31EC6803-D19C-4791-92CC-C7E94E8C7803}" sibTransId="{D8AE7F1D-D4AC-4988-83DD-68C63349AA35}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F8D072EE-9DA1-42D9-ABB9-76D57AE16125}" type="presOf" srcId="{8913E549-3E08-4DDE-9098-3B6EDA04D29B}" destId="{F06778A4-5E79-4285-9557-AF1E03FF0208}" srcOrd="0" destOrd="2" presId="urn:microsoft.com/office/officeart/2005/8/layout/list1"/>
    <dgm:cxn modelId="{919C8E14-B8EC-4B73-839A-1573BC16426A}" type="presParOf" srcId="{1C718471-3219-44E8-B044-05159A4DC1EA}" destId="{83198D60-4EC6-42AB-B43D-E685306A1687}" srcOrd="0" destOrd="0" presId="urn:microsoft.com/office/officeart/2005/8/layout/list1"/>
    <dgm:cxn modelId="{2FB575F6-B6C3-4C54-BC3A-D68BC740904E}" type="presParOf" srcId="{83198D60-4EC6-42AB-B43D-E685306A1687}" destId="{A2EC80FD-0FAC-4BBC-9B81-D2D7593A7F6B}" srcOrd="0" destOrd="0" presId="urn:microsoft.com/office/officeart/2005/8/layout/list1"/>
    <dgm:cxn modelId="{AD1CCBB3-2E34-482D-89D5-A27BFB2724DF}" type="presParOf" srcId="{83198D60-4EC6-42AB-B43D-E685306A1687}" destId="{8199F782-429B-4DF1-9B56-A396DF21383A}" srcOrd="1" destOrd="0" presId="urn:microsoft.com/office/officeart/2005/8/layout/list1"/>
    <dgm:cxn modelId="{340B69AE-0D4A-42CA-B2AF-E90FF50CCC16}" type="presParOf" srcId="{1C718471-3219-44E8-B044-05159A4DC1EA}" destId="{A9B3BBE1-3BFF-4A33-9DD9-41227A06D304}" srcOrd="1" destOrd="0" presId="urn:microsoft.com/office/officeart/2005/8/layout/list1"/>
    <dgm:cxn modelId="{5D12A221-943D-4066-89F6-43A6C3A78F16}" type="presParOf" srcId="{1C718471-3219-44E8-B044-05159A4DC1EA}" destId="{F06778A4-5E79-4285-9557-AF1E03FF0208}" srcOrd="2" destOrd="0" presId="urn:microsoft.com/office/officeart/2005/8/layout/list1"/>
    <dgm:cxn modelId="{9E27C7DF-5C7C-49BA-A064-E5215EB8E24D}" type="presParOf" srcId="{1C718471-3219-44E8-B044-05159A4DC1EA}" destId="{D33C6B7C-E029-41D5-8F36-900F6CDA9DD3}" srcOrd="3" destOrd="0" presId="urn:microsoft.com/office/officeart/2005/8/layout/list1"/>
    <dgm:cxn modelId="{46FBF594-722A-4519-B134-54FFC572BBD4}" type="presParOf" srcId="{1C718471-3219-44E8-B044-05159A4DC1EA}" destId="{4C5B8D30-43ED-4E5F-B40E-9E68C02A62B0}" srcOrd="4" destOrd="0" presId="urn:microsoft.com/office/officeart/2005/8/layout/list1"/>
    <dgm:cxn modelId="{A11F09C4-7C5C-4E04-BD48-F397452FDCFE}" type="presParOf" srcId="{4C5B8D30-43ED-4E5F-B40E-9E68C02A62B0}" destId="{C0C6BF3B-B6C6-4400-8DD6-2224FEFB489B}" srcOrd="0" destOrd="0" presId="urn:microsoft.com/office/officeart/2005/8/layout/list1"/>
    <dgm:cxn modelId="{B71AFBDF-4847-4828-990A-A08DB0209984}" type="presParOf" srcId="{4C5B8D30-43ED-4E5F-B40E-9E68C02A62B0}" destId="{DCC153FD-814F-4377-9564-8BBDC092B394}" srcOrd="1" destOrd="0" presId="urn:microsoft.com/office/officeart/2005/8/layout/list1"/>
    <dgm:cxn modelId="{EC6DEB5A-DAE1-4DF1-B69B-47B3878C4865}" type="presParOf" srcId="{1C718471-3219-44E8-B044-05159A4DC1EA}" destId="{69E6D4AC-4520-4A0D-9235-90FA661A8AC4}" srcOrd="5" destOrd="0" presId="urn:microsoft.com/office/officeart/2005/8/layout/list1"/>
    <dgm:cxn modelId="{D7A92463-E6DC-471E-AA7A-21CA4F2B7A89}" type="presParOf" srcId="{1C718471-3219-44E8-B044-05159A4DC1EA}" destId="{EDE179A1-5D9F-4182-86B5-F8BDC9F92727}" srcOrd="6" destOrd="0" presId="urn:microsoft.com/office/officeart/2005/8/layout/list1"/>
    <dgm:cxn modelId="{CC84BD95-4A98-4783-87F0-4C446170F33C}" type="presParOf" srcId="{1C718471-3219-44E8-B044-05159A4DC1EA}" destId="{6582AA52-0452-473B-BCA2-7A7100F9530B}" srcOrd="7" destOrd="0" presId="urn:microsoft.com/office/officeart/2005/8/layout/list1"/>
    <dgm:cxn modelId="{DD1E8C8D-B6AB-4266-AF31-6AB6C918B130}" type="presParOf" srcId="{1C718471-3219-44E8-B044-05159A4DC1EA}" destId="{E3E7AE1D-AD0C-4CB3-82DA-67F75ABE6A47}" srcOrd="8" destOrd="0" presId="urn:microsoft.com/office/officeart/2005/8/layout/list1"/>
    <dgm:cxn modelId="{721EE474-8E38-4F93-8F66-EA9978D58C50}" type="presParOf" srcId="{E3E7AE1D-AD0C-4CB3-82DA-67F75ABE6A47}" destId="{5E9D6DC7-52EB-4423-9E5B-9AC7B6A49787}" srcOrd="0" destOrd="0" presId="urn:microsoft.com/office/officeart/2005/8/layout/list1"/>
    <dgm:cxn modelId="{90C72A02-2558-417B-AECA-54B41B648129}" type="presParOf" srcId="{E3E7AE1D-AD0C-4CB3-82DA-67F75ABE6A47}" destId="{33D1510E-064F-41F0-831F-CDE8301F9B78}" srcOrd="1" destOrd="0" presId="urn:microsoft.com/office/officeart/2005/8/layout/list1"/>
    <dgm:cxn modelId="{674895B9-8A9A-4A2E-B075-C972C6041AA0}" type="presParOf" srcId="{1C718471-3219-44E8-B044-05159A4DC1EA}" destId="{7CF0576C-9CC6-437B-86A9-A84BF107D4B4}" srcOrd="9" destOrd="0" presId="urn:microsoft.com/office/officeart/2005/8/layout/list1"/>
    <dgm:cxn modelId="{ABF38B48-3A4F-4D5F-9C0C-64FBC2BB00DE}" type="presParOf" srcId="{1C718471-3219-44E8-B044-05159A4DC1EA}" destId="{98607E8C-177E-444D-BB05-2AFD81CF4B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BAB971-E1F5-4883-B110-0415DAF36C9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DCFEF-8CFF-4899-B316-EB372FA61662}">
      <dgm:prSet custT="1"/>
      <dgm:spPr/>
      <dgm:t>
        <a:bodyPr/>
        <a:lstStyle/>
        <a:p>
          <a:r>
            <a:rPr lang="de-DE" sz="2400" dirty="0"/>
            <a:t>LED</a:t>
          </a:r>
          <a:r>
            <a:rPr lang="de-DE" sz="2000" dirty="0"/>
            <a:t> </a:t>
          </a:r>
          <a:r>
            <a:rPr lang="de-DE" sz="2400" dirty="0"/>
            <a:t>blinken</a:t>
          </a:r>
          <a:endParaRPr lang="en-US" sz="2000" dirty="0"/>
        </a:p>
      </dgm:t>
    </dgm:pt>
    <dgm:pt modelId="{3755DE67-217C-4711-87BC-9F6ACE4E5810}" type="parTrans" cxnId="{28BD851C-9313-4BA9-8EA2-ACC186AC3051}">
      <dgm:prSet/>
      <dgm:spPr/>
      <dgm:t>
        <a:bodyPr/>
        <a:lstStyle/>
        <a:p>
          <a:endParaRPr lang="en-US"/>
        </a:p>
      </dgm:t>
    </dgm:pt>
    <dgm:pt modelId="{8DE0281B-FEEB-423C-80E4-2A55FBFC8813}" type="sibTrans" cxnId="{28BD851C-9313-4BA9-8EA2-ACC186AC3051}">
      <dgm:prSet/>
      <dgm:spPr/>
      <dgm:t>
        <a:bodyPr/>
        <a:lstStyle/>
        <a:p>
          <a:endParaRPr lang="en-US"/>
        </a:p>
      </dgm:t>
    </dgm:pt>
    <dgm:pt modelId="{814A6284-AA8F-4C11-A70E-8032C2B6998A}">
      <dgm:prSet custT="1"/>
      <dgm:spPr/>
      <dgm:t>
        <a:bodyPr/>
        <a:lstStyle/>
        <a:p>
          <a:r>
            <a:rPr lang="de-DE" sz="2400" dirty="0"/>
            <a:t>LED Fade Effekt</a:t>
          </a:r>
          <a:endParaRPr lang="en-US" sz="2400" dirty="0"/>
        </a:p>
      </dgm:t>
    </dgm:pt>
    <dgm:pt modelId="{5B95CCE2-E485-45F5-BC44-DEE61C9FE1D7}" type="parTrans" cxnId="{75669C76-042A-4A81-97F9-A991C0BC4650}">
      <dgm:prSet/>
      <dgm:spPr/>
      <dgm:t>
        <a:bodyPr/>
        <a:lstStyle/>
        <a:p>
          <a:endParaRPr lang="en-US"/>
        </a:p>
      </dgm:t>
    </dgm:pt>
    <dgm:pt modelId="{C7353B97-9A0B-43C7-BFD8-51A92AEBA629}" type="sibTrans" cxnId="{75669C76-042A-4A81-97F9-A991C0BC4650}">
      <dgm:prSet/>
      <dgm:spPr/>
      <dgm:t>
        <a:bodyPr/>
        <a:lstStyle/>
        <a:p>
          <a:endParaRPr lang="en-US"/>
        </a:p>
      </dgm:t>
    </dgm:pt>
    <dgm:pt modelId="{FF32FCA8-90B5-48A3-A95C-729C4BDCA588}" type="pres">
      <dgm:prSet presAssocID="{E2BAB971-E1F5-4883-B110-0415DAF36C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0B2027-8F51-448A-B748-6D206557C9D0}" type="pres">
      <dgm:prSet presAssocID="{D84DCFEF-8CFF-4899-B316-EB372FA61662}" presName="hierRoot1" presStyleCnt="0"/>
      <dgm:spPr/>
    </dgm:pt>
    <dgm:pt modelId="{1D2CFFE8-A68F-4DA0-BA83-DB86F8BA38B4}" type="pres">
      <dgm:prSet presAssocID="{D84DCFEF-8CFF-4899-B316-EB372FA61662}" presName="composite" presStyleCnt="0"/>
      <dgm:spPr/>
    </dgm:pt>
    <dgm:pt modelId="{7D730F5E-E26D-4AB3-BBB3-A960FB4EAFAF}" type="pres">
      <dgm:prSet presAssocID="{D84DCFEF-8CFF-4899-B316-EB372FA61662}" presName="background" presStyleLbl="node0" presStyleIdx="0" presStyleCnt="2"/>
      <dgm:spPr/>
    </dgm:pt>
    <dgm:pt modelId="{5E265372-76E5-4FD8-A246-2C8D281B10D2}" type="pres">
      <dgm:prSet presAssocID="{D84DCFEF-8CFF-4899-B316-EB372FA61662}" presName="text" presStyleLbl="fgAcc0" presStyleIdx="0" presStyleCnt="2">
        <dgm:presLayoutVars>
          <dgm:chPref val="3"/>
        </dgm:presLayoutVars>
      </dgm:prSet>
      <dgm:spPr/>
    </dgm:pt>
    <dgm:pt modelId="{8C8C651A-BC0E-4993-8451-5CBA7B08BEB8}" type="pres">
      <dgm:prSet presAssocID="{D84DCFEF-8CFF-4899-B316-EB372FA61662}" presName="hierChild2" presStyleCnt="0"/>
      <dgm:spPr/>
    </dgm:pt>
    <dgm:pt modelId="{3568E7CF-985B-4473-87A5-D15C6FC4338C}" type="pres">
      <dgm:prSet presAssocID="{814A6284-AA8F-4C11-A70E-8032C2B6998A}" presName="hierRoot1" presStyleCnt="0"/>
      <dgm:spPr/>
    </dgm:pt>
    <dgm:pt modelId="{53D36F3D-1AFE-445D-8C52-7B43AFBD715F}" type="pres">
      <dgm:prSet presAssocID="{814A6284-AA8F-4C11-A70E-8032C2B6998A}" presName="composite" presStyleCnt="0"/>
      <dgm:spPr/>
    </dgm:pt>
    <dgm:pt modelId="{705990D9-75BE-497B-8AF7-F2201B9DDDE3}" type="pres">
      <dgm:prSet presAssocID="{814A6284-AA8F-4C11-A70E-8032C2B6998A}" presName="background" presStyleLbl="node0" presStyleIdx="1" presStyleCnt="2"/>
      <dgm:spPr/>
    </dgm:pt>
    <dgm:pt modelId="{661BB3AD-3A9F-4210-A6B2-702E8300F600}" type="pres">
      <dgm:prSet presAssocID="{814A6284-AA8F-4C11-A70E-8032C2B6998A}" presName="text" presStyleLbl="fgAcc0" presStyleIdx="1" presStyleCnt="2">
        <dgm:presLayoutVars>
          <dgm:chPref val="3"/>
        </dgm:presLayoutVars>
      </dgm:prSet>
      <dgm:spPr/>
    </dgm:pt>
    <dgm:pt modelId="{1593D3B2-BD5A-40A7-883D-566816975166}" type="pres">
      <dgm:prSet presAssocID="{814A6284-AA8F-4C11-A70E-8032C2B6998A}" presName="hierChild2" presStyleCnt="0"/>
      <dgm:spPr/>
    </dgm:pt>
  </dgm:ptLst>
  <dgm:cxnLst>
    <dgm:cxn modelId="{28BD851C-9313-4BA9-8EA2-ACC186AC3051}" srcId="{E2BAB971-E1F5-4883-B110-0415DAF36C9B}" destId="{D84DCFEF-8CFF-4899-B316-EB372FA61662}" srcOrd="0" destOrd="0" parTransId="{3755DE67-217C-4711-87BC-9F6ACE4E5810}" sibTransId="{8DE0281B-FEEB-423C-80E4-2A55FBFC8813}"/>
    <dgm:cxn modelId="{401EC146-22E0-435F-9EA8-FE88DCD6596B}" type="presOf" srcId="{814A6284-AA8F-4C11-A70E-8032C2B6998A}" destId="{661BB3AD-3A9F-4210-A6B2-702E8300F600}" srcOrd="0" destOrd="0" presId="urn:microsoft.com/office/officeart/2005/8/layout/hierarchy1"/>
    <dgm:cxn modelId="{5F228A4B-01DF-4F00-A38C-2D8738A34D6A}" type="presOf" srcId="{E2BAB971-E1F5-4883-B110-0415DAF36C9B}" destId="{FF32FCA8-90B5-48A3-A95C-729C4BDCA588}" srcOrd="0" destOrd="0" presId="urn:microsoft.com/office/officeart/2005/8/layout/hierarchy1"/>
    <dgm:cxn modelId="{75669C76-042A-4A81-97F9-A991C0BC4650}" srcId="{E2BAB971-E1F5-4883-B110-0415DAF36C9B}" destId="{814A6284-AA8F-4C11-A70E-8032C2B6998A}" srcOrd="1" destOrd="0" parTransId="{5B95CCE2-E485-45F5-BC44-DEE61C9FE1D7}" sibTransId="{C7353B97-9A0B-43C7-BFD8-51A92AEBA629}"/>
    <dgm:cxn modelId="{2238A777-2045-48B9-ADDC-06107AF50A26}" type="presOf" srcId="{D84DCFEF-8CFF-4899-B316-EB372FA61662}" destId="{5E265372-76E5-4FD8-A246-2C8D281B10D2}" srcOrd="0" destOrd="0" presId="urn:microsoft.com/office/officeart/2005/8/layout/hierarchy1"/>
    <dgm:cxn modelId="{CD721FE4-6E30-499C-B0DE-85DA86A7172C}" type="presParOf" srcId="{FF32FCA8-90B5-48A3-A95C-729C4BDCA588}" destId="{F80B2027-8F51-448A-B748-6D206557C9D0}" srcOrd="0" destOrd="0" presId="urn:microsoft.com/office/officeart/2005/8/layout/hierarchy1"/>
    <dgm:cxn modelId="{E91505AB-EFCE-477D-94E5-2A4F1591BEB5}" type="presParOf" srcId="{F80B2027-8F51-448A-B748-6D206557C9D0}" destId="{1D2CFFE8-A68F-4DA0-BA83-DB86F8BA38B4}" srcOrd="0" destOrd="0" presId="urn:microsoft.com/office/officeart/2005/8/layout/hierarchy1"/>
    <dgm:cxn modelId="{29D9DA79-015B-4C3A-929F-928562B31ACB}" type="presParOf" srcId="{1D2CFFE8-A68F-4DA0-BA83-DB86F8BA38B4}" destId="{7D730F5E-E26D-4AB3-BBB3-A960FB4EAFAF}" srcOrd="0" destOrd="0" presId="urn:microsoft.com/office/officeart/2005/8/layout/hierarchy1"/>
    <dgm:cxn modelId="{F1481A9A-E4D6-4E75-A744-A9FD25B78271}" type="presParOf" srcId="{1D2CFFE8-A68F-4DA0-BA83-DB86F8BA38B4}" destId="{5E265372-76E5-4FD8-A246-2C8D281B10D2}" srcOrd="1" destOrd="0" presId="urn:microsoft.com/office/officeart/2005/8/layout/hierarchy1"/>
    <dgm:cxn modelId="{004AC5BD-9BBA-48D8-AE3D-993165A5CC65}" type="presParOf" srcId="{F80B2027-8F51-448A-B748-6D206557C9D0}" destId="{8C8C651A-BC0E-4993-8451-5CBA7B08BEB8}" srcOrd="1" destOrd="0" presId="urn:microsoft.com/office/officeart/2005/8/layout/hierarchy1"/>
    <dgm:cxn modelId="{CF7AD9AA-6F5D-4042-AB00-384DC7004645}" type="presParOf" srcId="{FF32FCA8-90B5-48A3-A95C-729C4BDCA588}" destId="{3568E7CF-985B-4473-87A5-D15C6FC4338C}" srcOrd="1" destOrd="0" presId="urn:microsoft.com/office/officeart/2005/8/layout/hierarchy1"/>
    <dgm:cxn modelId="{9DAF7A38-6850-4564-9712-1E12AE467F2B}" type="presParOf" srcId="{3568E7CF-985B-4473-87A5-D15C6FC4338C}" destId="{53D36F3D-1AFE-445D-8C52-7B43AFBD715F}" srcOrd="0" destOrd="0" presId="urn:microsoft.com/office/officeart/2005/8/layout/hierarchy1"/>
    <dgm:cxn modelId="{CB2F18DA-E882-464F-82B4-845AFCA1610D}" type="presParOf" srcId="{53D36F3D-1AFE-445D-8C52-7B43AFBD715F}" destId="{705990D9-75BE-497B-8AF7-F2201B9DDDE3}" srcOrd="0" destOrd="0" presId="urn:microsoft.com/office/officeart/2005/8/layout/hierarchy1"/>
    <dgm:cxn modelId="{67739AE7-E92C-45C7-8962-49C7A7F88BE7}" type="presParOf" srcId="{53D36F3D-1AFE-445D-8C52-7B43AFBD715F}" destId="{661BB3AD-3A9F-4210-A6B2-702E8300F600}" srcOrd="1" destOrd="0" presId="urn:microsoft.com/office/officeart/2005/8/layout/hierarchy1"/>
    <dgm:cxn modelId="{9C919C50-D135-490E-9A67-9C041F5B6CDD}" type="presParOf" srcId="{3568E7CF-985B-4473-87A5-D15C6FC4338C}" destId="{1593D3B2-BD5A-40A7-883D-5668169751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BAB971-E1F5-4883-B110-0415DAF36C9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4DCFEF-8CFF-4899-B316-EB372FA61662}">
      <dgm:prSet/>
      <dgm:spPr/>
      <dgm:t>
        <a:bodyPr/>
        <a:lstStyle/>
        <a:p>
          <a:r>
            <a:rPr lang="de-DE" dirty="0"/>
            <a:t>LED aktivieren mit dem Taster</a:t>
          </a:r>
          <a:endParaRPr lang="en-US" dirty="0"/>
        </a:p>
      </dgm:t>
    </dgm:pt>
    <dgm:pt modelId="{3755DE67-217C-4711-87BC-9F6ACE4E5810}" type="parTrans" cxnId="{28BD851C-9313-4BA9-8EA2-ACC186AC3051}">
      <dgm:prSet/>
      <dgm:spPr/>
      <dgm:t>
        <a:bodyPr/>
        <a:lstStyle/>
        <a:p>
          <a:endParaRPr lang="en-US"/>
        </a:p>
      </dgm:t>
    </dgm:pt>
    <dgm:pt modelId="{8DE0281B-FEEB-423C-80E4-2A55FBFC8813}" type="sibTrans" cxnId="{28BD851C-9313-4BA9-8EA2-ACC186AC3051}">
      <dgm:prSet/>
      <dgm:spPr/>
      <dgm:t>
        <a:bodyPr/>
        <a:lstStyle/>
        <a:p>
          <a:endParaRPr lang="en-US"/>
        </a:p>
      </dgm:t>
    </dgm:pt>
    <dgm:pt modelId="{814A6284-AA8F-4C11-A70E-8032C2B6998A}">
      <dgm:prSet/>
      <dgm:spPr/>
      <dgm:t>
        <a:bodyPr/>
        <a:lstStyle/>
        <a:p>
          <a:r>
            <a:rPr lang="de-DE"/>
            <a:t>LED bei Tastendruck aktivieren / deaktivieren</a:t>
          </a:r>
          <a:endParaRPr lang="en-US"/>
        </a:p>
      </dgm:t>
    </dgm:pt>
    <dgm:pt modelId="{5B95CCE2-E485-45F5-BC44-DEE61C9FE1D7}" type="parTrans" cxnId="{75669C76-042A-4A81-97F9-A991C0BC4650}">
      <dgm:prSet/>
      <dgm:spPr/>
      <dgm:t>
        <a:bodyPr/>
        <a:lstStyle/>
        <a:p>
          <a:endParaRPr lang="en-US"/>
        </a:p>
      </dgm:t>
    </dgm:pt>
    <dgm:pt modelId="{C7353B97-9A0B-43C7-BFD8-51A92AEBA629}" type="sibTrans" cxnId="{75669C76-042A-4A81-97F9-A991C0BC4650}">
      <dgm:prSet/>
      <dgm:spPr/>
      <dgm:t>
        <a:bodyPr/>
        <a:lstStyle/>
        <a:p>
          <a:endParaRPr lang="en-US"/>
        </a:p>
      </dgm:t>
    </dgm:pt>
    <dgm:pt modelId="{FF32FCA8-90B5-48A3-A95C-729C4BDCA588}" type="pres">
      <dgm:prSet presAssocID="{E2BAB971-E1F5-4883-B110-0415DAF36C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0B2027-8F51-448A-B748-6D206557C9D0}" type="pres">
      <dgm:prSet presAssocID="{D84DCFEF-8CFF-4899-B316-EB372FA61662}" presName="hierRoot1" presStyleCnt="0"/>
      <dgm:spPr/>
    </dgm:pt>
    <dgm:pt modelId="{1D2CFFE8-A68F-4DA0-BA83-DB86F8BA38B4}" type="pres">
      <dgm:prSet presAssocID="{D84DCFEF-8CFF-4899-B316-EB372FA61662}" presName="composite" presStyleCnt="0"/>
      <dgm:spPr/>
    </dgm:pt>
    <dgm:pt modelId="{7D730F5E-E26D-4AB3-BBB3-A960FB4EAFAF}" type="pres">
      <dgm:prSet presAssocID="{D84DCFEF-8CFF-4899-B316-EB372FA61662}" presName="background" presStyleLbl="node0" presStyleIdx="0" presStyleCnt="2"/>
      <dgm:spPr/>
    </dgm:pt>
    <dgm:pt modelId="{5E265372-76E5-4FD8-A246-2C8D281B10D2}" type="pres">
      <dgm:prSet presAssocID="{D84DCFEF-8CFF-4899-B316-EB372FA61662}" presName="text" presStyleLbl="fgAcc0" presStyleIdx="0" presStyleCnt="2">
        <dgm:presLayoutVars>
          <dgm:chPref val="3"/>
        </dgm:presLayoutVars>
      </dgm:prSet>
      <dgm:spPr/>
    </dgm:pt>
    <dgm:pt modelId="{8C8C651A-BC0E-4993-8451-5CBA7B08BEB8}" type="pres">
      <dgm:prSet presAssocID="{D84DCFEF-8CFF-4899-B316-EB372FA61662}" presName="hierChild2" presStyleCnt="0"/>
      <dgm:spPr/>
    </dgm:pt>
    <dgm:pt modelId="{3568E7CF-985B-4473-87A5-D15C6FC4338C}" type="pres">
      <dgm:prSet presAssocID="{814A6284-AA8F-4C11-A70E-8032C2B6998A}" presName="hierRoot1" presStyleCnt="0"/>
      <dgm:spPr/>
    </dgm:pt>
    <dgm:pt modelId="{53D36F3D-1AFE-445D-8C52-7B43AFBD715F}" type="pres">
      <dgm:prSet presAssocID="{814A6284-AA8F-4C11-A70E-8032C2B6998A}" presName="composite" presStyleCnt="0"/>
      <dgm:spPr/>
    </dgm:pt>
    <dgm:pt modelId="{705990D9-75BE-497B-8AF7-F2201B9DDDE3}" type="pres">
      <dgm:prSet presAssocID="{814A6284-AA8F-4C11-A70E-8032C2B6998A}" presName="background" presStyleLbl="node0" presStyleIdx="1" presStyleCnt="2"/>
      <dgm:spPr/>
    </dgm:pt>
    <dgm:pt modelId="{661BB3AD-3A9F-4210-A6B2-702E8300F600}" type="pres">
      <dgm:prSet presAssocID="{814A6284-AA8F-4C11-A70E-8032C2B6998A}" presName="text" presStyleLbl="fgAcc0" presStyleIdx="1" presStyleCnt="2">
        <dgm:presLayoutVars>
          <dgm:chPref val="3"/>
        </dgm:presLayoutVars>
      </dgm:prSet>
      <dgm:spPr/>
    </dgm:pt>
    <dgm:pt modelId="{1593D3B2-BD5A-40A7-883D-566816975166}" type="pres">
      <dgm:prSet presAssocID="{814A6284-AA8F-4C11-A70E-8032C2B6998A}" presName="hierChild2" presStyleCnt="0"/>
      <dgm:spPr/>
    </dgm:pt>
  </dgm:ptLst>
  <dgm:cxnLst>
    <dgm:cxn modelId="{28BD851C-9313-4BA9-8EA2-ACC186AC3051}" srcId="{E2BAB971-E1F5-4883-B110-0415DAF36C9B}" destId="{D84DCFEF-8CFF-4899-B316-EB372FA61662}" srcOrd="0" destOrd="0" parTransId="{3755DE67-217C-4711-87BC-9F6ACE4E5810}" sibTransId="{8DE0281B-FEEB-423C-80E4-2A55FBFC8813}"/>
    <dgm:cxn modelId="{401EC146-22E0-435F-9EA8-FE88DCD6596B}" type="presOf" srcId="{814A6284-AA8F-4C11-A70E-8032C2B6998A}" destId="{661BB3AD-3A9F-4210-A6B2-702E8300F600}" srcOrd="0" destOrd="0" presId="urn:microsoft.com/office/officeart/2005/8/layout/hierarchy1"/>
    <dgm:cxn modelId="{5F228A4B-01DF-4F00-A38C-2D8738A34D6A}" type="presOf" srcId="{E2BAB971-E1F5-4883-B110-0415DAF36C9B}" destId="{FF32FCA8-90B5-48A3-A95C-729C4BDCA588}" srcOrd="0" destOrd="0" presId="urn:microsoft.com/office/officeart/2005/8/layout/hierarchy1"/>
    <dgm:cxn modelId="{75669C76-042A-4A81-97F9-A991C0BC4650}" srcId="{E2BAB971-E1F5-4883-B110-0415DAF36C9B}" destId="{814A6284-AA8F-4C11-A70E-8032C2B6998A}" srcOrd="1" destOrd="0" parTransId="{5B95CCE2-E485-45F5-BC44-DEE61C9FE1D7}" sibTransId="{C7353B97-9A0B-43C7-BFD8-51A92AEBA629}"/>
    <dgm:cxn modelId="{2238A777-2045-48B9-ADDC-06107AF50A26}" type="presOf" srcId="{D84DCFEF-8CFF-4899-B316-EB372FA61662}" destId="{5E265372-76E5-4FD8-A246-2C8D281B10D2}" srcOrd="0" destOrd="0" presId="urn:microsoft.com/office/officeart/2005/8/layout/hierarchy1"/>
    <dgm:cxn modelId="{CD721FE4-6E30-499C-B0DE-85DA86A7172C}" type="presParOf" srcId="{FF32FCA8-90B5-48A3-A95C-729C4BDCA588}" destId="{F80B2027-8F51-448A-B748-6D206557C9D0}" srcOrd="0" destOrd="0" presId="urn:microsoft.com/office/officeart/2005/8/layout/hierarchy1"/>
    <dgm:cxn modelId="{E91505AB-EFCE-477D-94E5-2A4F1591BEB5}" type="presParOf" srcId="{F80B2027-8F51-448A-B748-6D206557C9D0}" destId="{1D2CFFE8-A68F-4DA0-BA83-DB86F8BA38B4}" srcOrd="0" destOrd="0" presId="urn:microsoft.com/office/officeart/2005/8/layout/hierarchy1"/>
    <dgm:cxn modelId="{29D9DA79-015B-4C3A-929F-928562B31ACB}" type="presParOf" srcId="{1D2CFFE8-A68F-4DA0-BA83-DB86F8BA38B4}" destId="{7D730F5E-E26D-4AB3-BBB3-A960FB4EAFAF}" srcOrd="0" destOrd="0" presId="urn:microsoft.com/office/officeart/2005/8/layout/hierarchy1"/>
    <dgm:cxn modelId="{F1481A9A-E4D6-4E75-A744-A9FD25B78271}" type="presParOf" srcId="{1D2CFFE8-A68F-4DA0-BA83-DB86F8BA38B4}" destId="{5E265372-76E5-4FD8-A246-2C8D281B10D2}" srcOrd="1" destOrd="0" presId="urn:microsoft.com/office/officeart/2005/8/layout/hierarchy1"/>
    <dgm:cxn modelId="{004AC5BD-9BBA-48D8-AE3D-993165A5CC65}" type="presParOf" srcId="{F80B2027-8F51-448A-B748-6D206557C9D0}" destId="{8C8C651A-BC0E-4993-8451-5CBA7B08BEB8}" srcOrd="1" destOrd="0" presId="urn:microsoft.com/office/officeart/2005/8/layout/hierarchy1"/>
    <dgm:cxn modelId="{CF7AD9AA-6F5D-4042-AB00-384DC7004645}" type="presParOf" srcId="{FF32FCA8-90B5-48A3-A95C-729C4BDCA588}" destId="{3568E7CF-985B-4473-87A5-D15C6FC4338C}" srcOrd="1" destOrd="0" presId="urn:microsoft.com/office/officeart/2005/8/layout/hierarchy1"/>
    <dgm:cxn modelId="{9DAF7A38-6850-4564-9712-1E12AE467F2B}" type="presParOf" srcId="{3568E7CF-985B-4473-87A5-D15C6FC4338C}" destId="{53D36F3D-1AFE-445D-8C52-7B43AFBD715F}" srcOrd="0" destOrd="0" presId="urn:microsoft.com/office/officeart/2005/8/layout/hierarchy1"/>
    <dgm:cxn modelId="{CB2F18DA-E882-464F-82B4-845AFCA1610D}" type="presParOf" srcId="{53D36F3D-1AFE-445D-8C52-7B43AFBD715F}" destId="{705990D9-75BE-497B-8AF7-F2201B9DDDE3}" srcOrd="0" destOrd="0" presId="urn:microsoft.com/office/officeart/2005/8/layout/hierarchy1"/>
    <dgm:cxn modelId="{67739AE7-E92C-45C7-8962-49C7A7F88BE7}" type="presParOf" srcId="{53D36F3D-1AFE-445D-8C52-7B43AFBD715F}" destId="{661BB3AD-3A9F-4210-A6B2-702E8300F600}" srcOrd="1" destOrd="0" presId="urn:microsoft.com/office/officeart/2005/8/layout/hierarchy1"/>
    <dgm:cxn modelId="{9C919C50-D135-490E-9A67-9C041F5B6CDD}" type="presParOf" srcId="{3568E7CF-985B-4473-87A5-D15C6FC4338C}" destId="{1593D3B2-BD5A-40A7-883D-5668169751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778A4-5E79-4285-9557-AF1E03FF0208}">
      <dsp:nvSpPr>
        <dsp:cNvPr id="0" name=""/>
        <dsp:cNvSpPr/>
      </dsp:nvSpPr>
      <dsp:spPr>
        <a:xfrm>
          <a:off x="0" y="263423"/>
          <a:ext cx="850892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387" tIns="270764" rIns="660387" bIns="92456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Arduino IDE einrichten &amp; benutzen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0" i="0" kern="1200" noProof="0" dirty="0"/>
            <a:t>C/C++ kennenlernen</a:t>
          </a:r>
          <a:endParaRPr lang="de-DE" sz="1300" kern="1200" noProof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Mikrocontroller </a:t>
          </a:r>
          <a:r>
            <a:rPr lang="de-DE" sz="1300" kern="1200" noProof="0" dirty="0" err="1"/>
            <a:t>Wemos</a:t>
          </a:r>
          <a:r>
            <a:rPr lang="de-DE" sz="1300" kern="1200" noProof="0" dirty="0"/>
            <a:t> D1 Mini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Aufbau einer WiFi Verbindung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Einrichten des Mikrocontrollers als </a:t>
          </a:r>
          <a:r>
            <a:rPr lang="de-DE" sz="1300" kern="1200" noProof="0" dirty="0" err="1"/>
            <a:t>AccessPoint</a:t>
          </a:r>
          <a:endParaRPr lang="de-DE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Programmieren von Sensoren &amp; Aktoren</a:t>
          </a:r>
        </a:p>
      </dsp:txBody>
      <dsp:txXfrm>
        <a:off x="0" y="263423"/>
        <a:ext cx="8508920" cy="1638000"/>
      </dsp:txXfrm>
    </dsp:sp>
    <dsp:sp modelId="{8199F782-429B-4DF1-9B56-A396DF21383A}">
      <dsp:nvSpPr>
        <dsp:cNvPr id="0" name=""/>
        <dsp:cNvSpPr/>
      </dsp:nvSpPr>
      <dsp:spPr>
        <a:xfrm>
          <a:off x="425446" y="71543"/>
          <a:ext cx="5956244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132" tIns="0" rIns="225132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 noProof="0"/>
            <a:t>Einen Mikrocontroller programmieren</a:t>
          </a:r>
        </a:p>
      </dsp:txBody>
      <dsp:txXfrm>
        <a:off x="444180" y="90277"/>
        <a:ext cx="5918776" cy="346292"/>
      </dsp:txXfrm>
    </dsp:sp>
    <dsp:sp modelId="{EDE179A1-5D9F-4182-86B5-F8BDC9F92727}">
      <dsp:nvSpPr>
        <dsp:cNvPr id="0" name=""/>
        <dsp:cNvSpPr/>
      </dsp:nvSpPr>
      <dsp:spPr>
        <a:xfrm>
          <a:off x="0" y="2163504"/>
          <a:ext cx="8508920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077129"/>
              <a:satOff val="-4709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387" tIns="270764" rIns="660387" bIns="92456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Einrichten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eines Accounts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0" i="0" kern="1200" noProof="0" dirty="0"/>
            <a:t>eines Dashboards</a:t>
          </a:r>
          <a:endParaRPr lang="de-DE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Aufbau der Verbindung zu </a:t>
          </a:r>
          <a:r>
            <a:rPr lang="de-DE" sz="1300" kern="1200" noProof="0" dirty="0" err="1"/>
            <a:t>ThingSpeak</a:t>
          </a:r>
          <a:endParaRPr lang="de-DE" sz="1300" kern="1200" noProof="0" dirty="0"/>
        </a:p>
      </dsp:txBody>
      <dsp:txXfrm>
        <a:off x="0" y="2163504"/>
        <a:ext cx="8508920" cy="1187550"/>
      </dsp:txXfrm>
    </dsp:sp>
    <dsp:sp modelId="{DCC153FD-814F-4377-9564-8BBDC092B394}">
      <dsp:nvSpPr>
        <dsp:cNvPr id="0" name=""/>
        <dsp:cNvSpPr/>
      </dsp:nvSpPr>
      <dsp:spPr>
        <a:xfrm>
          <a:off x="425446" y="1971624"/>
          <a:ext cx="5956244" cy="383760"/>
        </a:xfrm>
        <a:prstGeom prst="roundRect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132" tIns="0" rIns="225132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i="0" kern="1200" noProof="0"/>
            <a:t>Einen IoT Dienst ansprechen</a:t>
          </a:r>
          <a:endParaRPr lang="de-DE" sz="1300" kern="1200" noProof="0"/>
        </a:p>
      </dsp:txBody>
      <dsp:txXfrm>
        <a:off x="444180" y="1990358"/>
        <a:ext cx="5918776" cy="346292"/>
      </dsp:txXfrm>
    </dsp:sp>
    <dsp:sp modelId="{98607E8C-177E-444D-BB05-2AFD81CF4BD2}">
      <dsp:nvSpPr>
        <dsp:cNvPr id="0" name=""/>
        <dsp:cNvSpPr/>
      </dsp:nvSpPr>
      <dsp:spPr>
        <a:xfrm>
          <a:off x="0" y="3613134"/>
          <a:ext cx="850892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154258"/>
              <a:satOff val="-9417"/>
              <a:lumOff val="-105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387" tIns="270764" rIns="660387" bIns="92456" numCol="1" spcCol="1270" rtlCol="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programmieren einer einfachen HTML Seite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Einrichten des ESP8266 als Webserver</a:t>
          </a:r>
        </a:p>
      </dsp:txBody>
      <dsp:txXfrm>
        <a:off x="0" y="3613134"/>
        <a:ext cx="8508920" cy="778050"/>
      </dsp:txXfrm>
    </dsp:sp>
    <dsp:sp modelId="{33D1510E-064F-41F0-831F-CDE8301F9B78}">
      <dsp:nvSpPr>
        <dsp:cNvPr id="0" name=""/>
        <dsp:cNvSpPr/>
      </dsp:nvSpPr>
      <dsp:spPr>
        <a:xfrm>
          <a:off x="425446" y="3421254"/>
          <a:ext cx="5956244" cy="383760"/>
        </a:xfrm>
        <a:prstGeom prst="round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132" tIns="0" rIns="225132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Eine Webseite ausliefern</a:t>
          </a:r>
        </a:p>
      </dsp:txBody>
      <dsp:txXfrm>
        <a:off x="444180" y="3439988"/>
        <a:ext cx="5918776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30F5E-E26D-4AB3-BBB3-A960FB4EAFAF}">
      <dsp:nvSpPr>
        <dsp:cNvPr id="0" name=""/>
        <dsp:cNvSpPr/>
      </dsp:nvSpPr>
      <dsp:spPr>
        <a:xfrm>
          <a:off x="757" y="822746"/>
          <a:ext cx="2659858" cy="1689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65372-76E5-4FD8-A246-2C8D281B10D2}">
      <dsp:nvSpPr>
        <dsp:cNvPr id="0" name=""/>
        <dsp:cNvSpPr/>
      </dsp:nvSpPr>
      <dsp:spPr>
        <a:xfrm>
          <a:off x="296297" y="1103509"/>
          <a:ext cx="2659858" cy="1689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LED</a:t>
          </a:r>
          <a:r>
            <a:rPr lang="de-DE" sz="2000" kern="1200" dirty="0"/>
            <a:t> </a:t>
          </a:r>
          <a:r>
            <a:rPr lang="de-DE" sz="2400" kern="1200" dirty="0"/>
            <a:t>blinken</a:t>
          </a:r>
          <a:endParaRPr lang="en-US" sz="2000" kern="1200" dirty="0"/>
        </a:p>
      </dsp:txBody>
      <dsp:txXfrm>
        <a:off x="345766" y="1152978"/>
        <a:ext cx="2560920" cy="1590072"/>
      </dsp:txXfrm>
    </dsp:sp>
    <dsp:sp modelId="{705990D9-75BE-497B-8AF7-F2201B9DDDE3}">
      <dsp:nvSpPr>
        <dsp:cNvPr id="0" name=""/>
        <dsp:cNvSpPr/>
      </dsp:nvSpPr>
      <dsp:spPr>
        <a:xfrm>
          <a:off x="3251696" y="822746"/>
          <a:ext cx="2659858" cy="1689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B3AD-3A9F-4210-A6B2-702E8300F600}">
      <dsp:nvSpPr>
        <dsp:cNvPr id="0" name=""/>
        <dsp:cNvSpPr/>
      </dsp:nvSpPr>
      <dsp:spPr>
        <a:xfrm>
          <a:off x="3547236" y="1103509"/>
          <a:ext cx="2659858" cy="1689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LED Fade Effekt</a:t>
          </a:r>
          <a:endParaRPr lang="en-US" sz="2400" kern="1200" dirty="0"/>
        </a:p>
      </dsp:txBody>
      <dsp:txXfrm>
        <a:off x="3596705" y="1152978"/>
        <a:ext cx="2560920" cy="1590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30F5E-E26D-4AB3-BBB3-A960FB4EAFAF}">
      <dsp:nvSpPr>
        <dsp:cNvPr id="0" name=""/>
        <dsp:cNvSpPr/>
      </dsp:nvSpPr>
      <dsp:spPr>
        <a:xfrm>
          <a:off x="757" y="822746"/>
          <a:ext cx="2659858" cy="1689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65372-76E5-4FD8-A246-2C8D281B10D2}">
      <dsp:nvSpPr>
        <dsp:cNvPr id="0" name=""/>
        <dsp:cNvSpPr/>
      </dsp:nvSpPr>
      <dsp:spPr>
        <a:xfrm>
          <a:off x="296297" y="1103509"/>
          <a:ext cx="2659858" cy="1689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LED aktivieren mit dem Taster</a:t>
          </a:r>
          <a:endParaRPr lang="en-US" sz="2400" kern="1200" dirty="0"/>
        </a:p>
      </dsp:txBody>
      <dsp:txXfrm>
        <a:off x="345766" y="1152978"/>
        <a:ext cx="2560920" cy="1590072"/>
      </dsp:txXfrm>
    </dsp:sp>
    <dsp:sp modelId="{705990D9-75BE-497B-8AF7-F2201B9DDDE3}">
      <dsp:nvSpPr>
        <dsp:cNvPr id="0" name=""/>
        <dsp:cNvSpPr/>
      </dsp:nvSpPr>
      <dsp:spPr>
        <a:xfrm>
          <a:off x="3251696" y="822746"/>
          <a:ext cx="2659858" cy="1689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B3AD-3A9F-4210-A6B2-702E8300F600}">
      <dsp:nvSpPr>
        <dsp:cNvPr id="0" name=""/>
        <dsp:cNvSpPr/>
      </dsp:nvSpPr>
      <dsp:spPr>
        <a:xfrm>
          <a:off x="3547236" y="1103509"/>
          <a:ext cx="2659858" cy="1689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LED bei Tastendruck aktivieren / deaktivieren</a:t>
          </a:r>
          <a:endParaRPr lang="en-US" sz="2400" kern="1200"/>
        </a:p>
      </dsp:txBody>
      <dsp:txXfrm>
        <a:off x="3596705" y="1152978"/>
        <a:ext cx="2560920" cy="159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4C5AC8A-B108-4B9A-B220-CC44234F9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84123E-F897-4DBD-9AD8-C6AD01D27C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82566-2DEE-4A95-A16B-3DE4B616F0F2}" type="datetime1">
              <a:rPr lang="de-DE" smtClean="0"/>
              <a:t>19.07.2022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1992D4-6A45-4E54-B6DE-0D097764F5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1D3F1-54B7-4545-98DF-FCFFF0B921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C16E6-D187-41C8-89E9-B3BF73958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0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3FDF-F6A4-49DF-920F-7AE89B9C60CF}" type="datetime1">
              <a:rPr lang="de-DE" smtClean="0"/>
              <a:pPr/>
              <a:t>19.07.2022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62E1-C155-4134-B091-950DB1228EC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2848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362E1-C155-4134-B091-950DB1228E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61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362E1-C155-4134-B091-950DB1228E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45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362E1-C155-4134-B091-950DB1228EC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2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362E1-C155-4134-B091-950DB1228EC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0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362E1-C155-4134-B091-950DB1228EC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2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4212" y="685799"/>
            <a:ext cx="8001000" cy="2971801"/>
          </a:xfrm>
        </p:spPr>
        <p:txBody>
          <a:bodyPr rtlCol="0"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5931F0-3B0B-4F03-A162-E2AE17114845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16" name="Gerader Verbinde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rtlCol="0"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90636D-F4EF-4015-BBCB-0704FAE35E3F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10058400" cy="2743200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FF5FA-FFD0-45F4-8867-E38F6CF5808B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85800"/>
            <a:ext cx="9144001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133AE-D84C-4643-A61E-2BE70E62E604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feld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2" y="3429000"/>
            <a:ext cx="8534400" cy="16974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78697-169F-486B-840B-68F25862A37F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85800"/>
            <a:ext cx="9144000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A2556-C42F-4E09-A315-5660BC144DD3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Textfeld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AF8F29-FCA5-47BD-A39A-9FFF07482783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D0B9A-08A8-4C78-A03A-86B9B289C08B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685212" y="685800"/>
            <a:ext cx="2057400" cy="45720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EB389-B14C-4CF4-AF9A-AB1746495FA8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7EFA7-967F-4339-AC22-C3696461AADB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1" y="2006600"/>
            <a:ext cx="8534401" cy="2281600"/>
          </a:xfrm>
        </p:spPr>
        <p:txBody>
          <a:bodyPr rtlCol="0" anchor="b">
            <a:normAutofit/>
          </a:bodyPr>
          <a:lstStyle>
            <a:lvl1pPr algn="l">
              <a:defRPr sz="3600" b="0" cap="all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248A0-5D25-424E-8B84-AAC2CFDCF2F5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0C313-8768-4DDD-943B-2E098D61F20F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3B4C5-6C20-48BF-B349-9AC2590EB50D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C17968-8561-4EC0-A58B-1BF4BCD5E08C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DBA20-4B95-4A89-BEE4-1B0B5BC2FE4F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085012" y="685800"/>
            <a:ext cx="3657600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C05728-FB1C-4999-9B45-46899B3744F8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22812" y="1447800"/>
            <a:ext cx="6019800" cy="11430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7AA9E5-A2BE-4D5C-83AF-B101FC28896B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Gerader Verbinde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827B9EE7-8715-413E-A950-81E67EFA5B35}" type="datetime1">
              <a:rPr lang="de-DE" noProof="0" smtClean="0"/>
              <a:t>19.07.2022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duino.cc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IY Wetterstation v2.0">
            <a:extLst>
              <a:ext uri="{FF2B5EF4-FFF2-40B4-BE49-F238E27FC236}">
                <a16:creationId xmlns:a16="http://schemas.microsoft.com/office/drawing/2014/main" id="{9A014D6E-4D47-E921-DB07-4070C8D43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b="145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47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DIY </a:t>
            </a:r>
            <a:r>
              <a:rPr lang="de-DE" dirty="0" err="1"/>
              <a:t>WetterSTation</a:t>
            </a:r>
            <a:r>
              <a:rPr lang="de-DE"/>
              <a:t> v2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tx1"/>
                </a:solidFill>
              </a:rPr>
              <a:t>mit ESP8266 Mikrocontroller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8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120A-E9DB-4F1A-238C-77A49F5E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IDE</a:t>
            </a:r>
            <a:br>
              <a:rPr lang="de-DE" dirty="0"/>
            </a:br>
            <a:r>
              <a:rPr lang="de-DE" sz="2400" cap="none" dirty="0"/>
              <a:t>Toolbar &amp; Funktionen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346639-782E-3FA7-00B7-ED48E47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08" y="1665513"/>
            <a:ext cx="4610743" cy="1162212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FA94DC6-2B87-8170-250F-F6D8DCE45E4E}"/>
              </a:ext>
            </a:extLst>
          </p:cNvPr>
          <p:cNvGrpSpPr/>
          <p:nvPr/>
        </p:nvGrpSpPr>
        <p:grpSpPr>
          <a:xfrm>
            <a:off x="8544462" y="337866"/>
            <a:ext cx="2318584" cy="3434928"/>
            <a:chOff x="5517253" y="1373820"/>
            <a:chExt cx="2318584" cy="3434928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27CD9FB-408B-E1F6-1DEA-448C486D3B8F}"/>
                </a:ext>
              </a:extLst>
            </p:cNvPr>
            <p:cNvSpPr/>
            <p:nvPr/>
          </p:nvSpPr>
          <p:spPr>
            <a:xfrm>
              <a:off x="5524500" y="1373820"/>
              <a:ext cx="2304090" cy="47625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089B912-D7FC-3D3B-5164-0E19163FF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729" r="93795" b="33049"/>
            <a:stretch/>
          </p:blipFill>
          <p:spPr>
            <a:xfrm>
              <a:off x="5601220" y="1477007"/>
              <a:ext cx="286128" cy="269876"/>
            </a:xfrm>
            <a:prstGeom prst="rect">
              <a:avLst/>
            </a:prstGeom>
          </p:spPr>
        </p:pic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F35B2BD0-4920-522F-E219-526228A212CA}"/>
                </a:ext>
              </a:extLst>
            </p:cNvPr>
            <p:cNvSpPr/>
            <p:nvPr/>
          </p:nvSpPr>
          <p:spPr>
            <a:xfrm>
              <a:off x="5524500" y="1955536"/>
              <a:ext cx="2304090" cy="47625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448DDC1-76CC-A489-CF32-BB82E01B3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40" t="43729" r="88139" b="33049"/>
            <a:stretch/>
          </p:blipFill>
          <p:spPr>
            <a:xfrm>
              <a:off x="5609743" y="2058723"/>
              <a:ext cx="277605" cy="269876"/>
            </a:xfrm>
            <a:prstGeom prst="rect">
              <a:avLst/>
            </a:prstGeom>
          </p:spPr>
        </p:pic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12DB4947-38F2-F14A-46AA-6BE6DCE92B31}"/>
                </a:ext>
              </a:extLst>
            </p:cNvPr>
            <p:cNvSpPr/>
            <p:nvPr/>
          </p:nvSpPr>
          <p:spPr>
            <a:xfrm>
              <a:off x="5517254" y="2537252"/>
              <a:ext cx="2311336" cy="47625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0FD1BB5-11B1-D6C9-006D-4BA88D893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99" t="43682" r="81765" b="33096"/>
            <a:stretch/>
          </p:blipFill>
          <p:spPr>
            <a:xfrm>
              <a:off x="5618266" y="2640439"/>
              <a:ext cx="269082" cy="269876"/>
            </a:xfrm>
            <a:prstGeom prst="rect">
              <a:avLst/>
            </a:prstGeom>
          </p:spPr>
        </p:pic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76099FEF-B538-767B-38C2-76DAF5518521}"/>
                </a:ext>
              </a:extLst>
            </p:cNvPr>
            <p:cNvSpPr/>
            <p:nvPr/>
          </p:nvSpPr>
          <p:spPr>
            <a:xfrm>
              <a:off x="5517253" y="3156366"/>
              <a:ext cx="2311337" cy="47625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6F0E7BD-BC50-E9C2-C5D8-297AAF292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080" t="44115" r="76084" b="32663"/>
            <a:stretch/>
          </p:blipFill>
          <p:spPr>
            <a:xfrm>
              <a:off x="5611916" y="3259553"/>
              <a:ext cx="269082" cy="269876"/>
            </a:xfrm>
            <a:prstGeom prst="rect">
              <a:avLst/>
            </a:prstGeom>
          </p:spPr>
        </p:pic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15BC84A0-768C-349E-D9C8-B1FFBD1A36F0}"/>
                </a:ext>
              </a:extLst>
            </p:cNvPr>
            <p:cNvSpPr/>
            <p:nvPr/>
          </p:nvSpPr>
          <p:spPr>
            <a:xfrm>
              <a:off x="5524499" y="3744432"/>
              <a:ext cx="2311337" cy="47625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E7577E1-7546-2C97-181B-725F393DD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554" t="43631" r="70610" b="33147"/>
            <a:stretch/>
          </p:blipFill>
          <p:spPr>
            <a:xfrm>
              <a:off x="5601220" y="3863547"/>
              <a:ext cx="269082" cy="269876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D3F6EDC-1359-2E58-F5CC-4056299BB6C8}"/>
                </a:ext>
              </a:extLst>
            </p:cNvPr>
            <p:cNvSpPr txBox="1"/>
            <p:nvPr/>
          </p:nvSpPr>
          <p:spPr>
            <a:xfrm>
              <a:off x="5887348" y="1446699"/>
              <a:ext cx="1585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Überprüfen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151D96F-BF81-5AE7-BC20-C6C905586E1A}"/>
                </a:ext>
              </a:extLst>
            </p:cNvPr>
            <p:cNvSpPr txBox="1"/>
            <p:nvPr/>
          </p:nvSpPr>
          <p:spPr>
            <a:xfrm>
              <a:off x="5894593" y="2020122"/>
              <a:ext cx="148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Hochladen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2AFC47B-DA05-7F75-516C-4531427AD60D}"/>
                </a:ext>
              </a:extLst>
            </p:cNvPr>
            <p:cNvSpPr txBox="1"/>
            <p:nvPr/>
          </p:nvSpPr>
          <p:spPr>
            <a:xfrm>
              <a:off x="5894594" y="2590276"/>
              <a:ext cx="1585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Neu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663E16F-D415-3EEF-940C-80042206B0DD}"/>
                </a:ext>
              </a:extLst>
            </p:cNvPr>
            <p:cNvSpPr txBox="1"/>
            <p:nvPr/>
          </p:nvSpPr>
          <p:spPr>
            <a:xfrm>
              <a:off x="5880998" y="3216610"/>
              <a:ext cx="127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Öffnen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32CD8AB-FD43-AC06-E107-50425D0C0BB5}"/>
                </a:ext>
              </a:extLst>
            </p:cNvPr>
            <p:cNvSpPr txBox="1"/>
            <p:nvPr/>
          </p:nvSpPr>
          <p:spPr>
            <a:xfrm>
              <a:off x="5870302" y="3796079"/>
              <a:ext cx="1585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Speichern</a:t>
              </a:r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8005DCD9-1D98-41CD-04F0-85F72CC951C3}"/>
                </a:ext>
              </a:extLst>
            </p:cNvPr>
            <p:cNvSpPr/>
            <p:nvPr/>
          </p:nvSpPr>
          <p:spPr>
            <a:xfrm>
              <a:off x="5534237" y="4332498"/>
              <a:ext cx="2301600" cy="47625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3680C00C-009F-62F0-8D8C-872AD429C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1027" t="43604" r="3137" b="33174"/>
            <a:stretch/>
          </p:blipFill>
          <p:spPr>
            <a:xfrm>
              <a:off x="5610957" y="4451613"/>
              <a:ext cx="269082" cy="269876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8728CC6-CE68-389E-A16F-7CCAA0F02FE8}"/>
                </a:ext>
              </a:extLst>
            </p:cNvPr>
            <p:cNvSpPr txBox="1"/>
            <p:nvPr/>
          </p:nvSpPr>
          <p:spPr>
            <a:xfrm>
              <a:off x="5880038" y="4384145"/>
              <a:ext cx="195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Serieller Monitor</a:t>
              </a:r>
            </a:p>
          </p:txBody>
        </p:sp>
      </p:grpSp>
      <p:sp>
        <p:nvSpPr>
          <p:cNvPr id="34" name="Legende: mit gebogener Linie 33">
            <a:extLst>
              <a:ext uri="{FF2B5EF4-FFF2-40B4-BE49-F238E27FC236}">
                <a16:creationId xmlns:a16="http://schemas.microsoft.com/office/drawing/2014/main" id="{5BE1ACE9-27FB-2E5A-5204-8C0704965DA8}"/>
              </a:ext>
            </a:extLst>
          </p:cNvPr>
          <p:cNvSpPr/>
          <p:nvPr/>
        </p:nvSpPr>
        <p:spPr>
          <a:xfrm>
            <a:off x="4129922" y="553442"/>
            <a:ext cx="2085786" cy="6203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4215"/>
              <a:gd name="adj6" fmla="val -37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Version der IDE</a:t>
            </a:r>
          </a:p>
        </p:txBody>
      </p:sp>
      <p:sp>
        <p:nvSpPr>
          <p:cNvPr id="35" name="Legende: mit gebogener Linie 34">
            <a:extLst>
              <a:ext uri="{FF2B5EF4-FFF2-40B4-BE49-F238E27FC236}">
                <a16:creationId xmlns:a16="http://schemas.microsoft.com/office/drawing/2014/main" id="{2EFAFBEF-E0F2-EE25-AFBC-1FE37B2C911C}"/>
              </a:ext>
            </a:extLst>
          </p:cNvPr>
          <p:cNvSpPr/>
          <p:nvPr/>
        </p:nvSpPr>
        <p:spPr>
          <a:xfrm>
            <a:off x="328214" y="553442"/>
            <a:ext cx="1554194" cy="620317"/>
          </a:xfrm>
          <a:prstGeom prst="borderCallout2">
            <a:avLst>
              <a:gd name="adj1" fmla="val 13943"/>
              <a:gd name="adj2" fmla="val 103172"/>
              <a:gd name="adj3" fmla="val 13943"/>
              <a:gd name="adj4" fmla="val 115328"/>
              <a:gd name="adj5" fmla="val 198895"/>
              <a:gd name="adj6" fmla="val 15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Dateiname</a:t>
            </a:r>
          </a:p>
        </p:txBody>
      </p:sp>
      <p:sp>
        <p:nvSpPr>
          <p:cNvPr id="36" name="Legende: mit gebogener Linie 35">
            <a:extLst>
              <a:ext uri="{FF2B5EF4-FFF2-40B4-BE49-F238E27FC236}">
                <a16:creationId xmlns:a16="http://schemas.microsoft.com/office/drawing/2014/main" id="{23837B42-A6FB-9491-8725-9AF30EA94EF8}"/>
              </a:ext>
            </a:extLst>
          </p:cNvPr>
          <p:cNvSpPr/>
          <p:nvPr/>
        </p:nvSpPr>
        <p:spPr>
          <a:xfrm>
            <a:off x="3440373" y="3152477"/>
            <a:ext cx="2301600" cy="620317"/>
          </a:xfrm>
          <a:prstGeom prst="borderCallout2">
            <a:avLst>
              <a:gd name="adj1" fmla="val 13943"/>
              <a:gd name="adj2" fmla="val 103172"/>
              <a:gd name="adj3" fmla="val 13943"/>
              <a:gd name="adj4" fmla="val 115328"/>
              <a:gd name="adj5" fmla="val -79899"/>
              <a:gd name="adj6" fmla="val 119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zusätzliche Datei anlegen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DA3FB35-C20E-C57F-A94E-2CC9AC7C5E93}"/>
              </a:ext>
            </a:extLst>
          </p:cNvPr>
          <p:cNvGrpSpPr/>
          <p:nvPr/>
        </p:nvGrpSpPr>
        <p:grpSpPr>
          <a:xfrm>
            <a:off x="684212" y="3907388"/>
            <a:ext cx="9610146" cy="811007"/>
            <a:chOff x="104510" y="3948784"/>
            <a:chExt cx="9610146" cy="811007"/>
          </a:xfrm>
        </p:grpSpPr>
        <p:sp>
          <p:nvSpPr>
            <p:cNvPr id="37" name="Legende: mit gebogener Linie 36">
              <a:extLst>
                <a:ext uri="{FF2B5EF4-FFF2-40B4-BE49-F238E27FC236}">
                  <a16:creationId xmlns:a16="http://schemas.microsoft.com/office/drawing/2014/main" id="{CF8BA0B9-EA61-CAD9-997F-CB7CAFB446BA}"/>
                </a:ext>
              </a:extLst>
            </p:cNvPr>
            <p:cNvSpPr/>
            <p:nvPr/>
          </p:nvSpPr>
          <p:spPr>
            <a:xfrm>
              <a:off x="5053342" y="3948784"/>
              <a:ext cx="2837602" cy="637335"/>
            </a:xfrm>
            <a:prstGeom prst="borderCallout2">
              <a:avLst>
                <a:gd name="adj1" fmla="val 25159"/>
                <a:gd name="adj2" fmla="val -5651"/>
                <a:gd name="adj3" fmla="val 25159"/>
                <a:gd name="adj4" fmla="val -13359"/>
                <a:gd name="adj5" fmla="val 104709"/>
                <a:gd name="adj6" fmla="val -374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unten rechts gewählter Mikrocontroller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A23BC62-FC0E-BCA7-3EB0-2A512E21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10" y="4635831"/>
              <a:ext cx="9610146" cy="12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20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3197AB4-D7CE-2735-05E5-0DFF55CD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Arduino IDE</a:t>
            </a:r>
            <a:br>
              <a:rPr lang="en-US" dirty="0"/>
            </a:br>
            <a:r>
              <a:rPr lang="en-US" sz="2400" cap="none" dirty="0" err="1"/>
              <a:t>Funktionen</a:t>
            </a:r>
            <a:r>
              <a:rPr lang="en-US" sz="2400" cap="none" dirty="0"/>
              <a:t> setup &amp; loop</a:t>
            </a:r>
            <a:endParaRPr lang="en-US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C1C6B8-0FDD-5274-1CB7-79517430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1407393"/>
            <a:ext cx="5304759" cy="222839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6555F-8293-B204-C621-0CB373480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9654" y="733647"/>
            <a:ext cx="544718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Funktion</a:t>
            </a:r>
            <a:r>
              <a:rPr lang="en-US" sz="2400" dirty="0">
                <a:solidFill>
                  <a:schemeClr val="tx1"/>
                </a:solidFill>
              </a:rPr>
              <a:t> „setup“ </a:t>
            </a:r>
            <a:r>
              <a:rPr lang="en-US" sz="2400" dirty="0" err="1">
                <a:solidFill>
                  <a:schemeClr val="tx1"/>
                </a:solidFill>
              </a:rPr>
              <a:t>wird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einmalig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ausgeführt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wenn</a:t>
            </a:r>
            <a:r>
              <a:rPr lang="en-US" sz="2400" dirty="0">
                <a:solidFill>
                  <a:schemeClr val="tx1"/>
                </a:solidFill>
              </a:rPr>
              <a:t> der </a:t>
            </a:r>
            <a:r>
              <a:rPr lang="en-US" sz="2400" dirty="0" err="1">
                <a:solidFill>
                  <a:schemeClr val="tx1"/>
                </a:solidFill>
              </a:rPr>
              <a:t>Mikrocontroller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gestartet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wird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Funktion</a:t>
            </a:r>
            <a:r>
              <a:rPr lang="en-US" sz="2400" dirty="0">
                <a:solidFill>
                  <a:schemeClr val="tx1"/>
                </a:solidFill>
              </a:rPr>
              <a:t> „loop“ </a:t>
            </a:r>
            <a:r>
              <a:rPr lang="en-US" sz="2400" dirty="0" err="1">
                <a:solidFill>
                  <a:schemeClr val="tx1"/>
                </a:solidFill>
              </a:rPr>
              <a:t>wird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dauerhaft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ausgeführt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16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3197AB4-D7CE-2735-05E5-0DFF55CD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Arduino IDE</a:t>
            </a:r>
            <a:br>
              <a:rPr lang="en-US" dirty="0"/>
            </a:br>
            <a:r>
              <a:rPr lang="en-US" cap="none" dirty="0"/>
              <a:t>Ein </a:t>
            </a:r>
            <a:r>
              <a:rPr lang="en-US" cap="none" dirty="0" err="1"/>
              <a:t>kleines</a:t>
            </a:r>
            <a:r>
              <a:rPr lang="en-US" cap="none" dirty="0"/>
              <a:t> </a:t>
            </a:r>
            <a:r>
              <a:rPr lang="en-US" cap="none" dirty="0" err="1"/>
              <a:t>Beispiel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7054ED-756C-8D68-A88D-A18AE92C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860658"/>
            <a:ext cx="5304759" cy="332186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6555F-8293-B204-C621-0CB373480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9654" y="733647"/>
            <a:ext cx="5228520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es </a:t>
            </a:r>
            <a:r>
              <a:rPr lang="en-US" sz="2400" dirty="0" err="1">
                <a:solidFill>
                  <a:schemeClr val="tx1"/>
                </a:solidFill>
              </a:rPr>
              <a:t>wird</a:t>
            </a:r>
            <a:r>
              <a:rPr lang="en-US" sz="2400" dirty="0">
                <a:solidFill>
                  <a:schemeClr val="tx1"/>
                </a:solidFill>
              </a:rPr>
              <a:t> auf der </a:t>
            </a:r>
            <a:r>
              <a:rPr lang="en-US" sz="2400" dirty="0" err="1">
                <a:solidFill>
                  <a:schemeClr val="tx1"/>
                </a:solidFill>
              </a:rPr>
              <a:t>seriellen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Schnittstelle</a:t>
            </a:r>
            <a:r>
              <a:rPr lang="en-US" sz="2400" dirty="0">
                <a:solidFill>
                  <a:schemeClr val="tx1"/>
                </a:solidFill>
              </a:rPr>
              <a:t> der Text “Hello World!” </a:t>
            </a:r>
            <a:r>
              <a:rPr lang="en-US" sz="2400" dirty="0" err="1">
                <a:solidFill>
                  <a:schemeClr val="tx1"/>
                </a:solidFill>
              </a:rPr>
              <a:t>ausgeführt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lesbar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zbsp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seriellen</a:t>
            </a:r>
            <a:r>
              <a:rPr lang="en-US" sz="2400" dirty="0">
                <a:solidFill>
                  <a:schemeClr val="tx1"/>
                </a:solidFill>
              </a:rPr>
              <a:t> Monitor der Arduino IDE </a:t>
            </a:r>
            <a:r>
              <a:rPr lang="en-US" sz="2400" dirty="0" err="1">
                <a:solidFill>
                  <a:schemeClr val="tx1"/>
                </a:solidFill>
              </a:rPr>
              <a:t>oder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auch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über</a:t>
            </a:r>
            <a:r>
              <a:rPr lang="en-US" sz="2400" dirty="0">
                <a:solidFill>
                  <a:schemeClr val="tx1"/>
                </a:solidFill>
              </a:rPr>
              <a:t> Putty</a:t>
            </a:r>
          </a:p>
        </p:txBody>
      </p:sp>
    </p:spTree>
    <p:extLst>
      <p:ext uri="{BB962C8B-B14F-4D97-AF65-F5344CB8AC3E}">
        <p14:creationId xmlns:p14="http://schemas.microsoft.com/office/powerpoint/2010/main" val="393547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8A875-D2CA-0A54-00DB-2C348DB2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Arduino IDE</a:t>
            </a:r>
            <a:br>
              <a:rPr lang="en-US" dirty="0"/>
            </a:br>
            <a:r>
              <a:rPr lang="en-US" sz="2400" cap="none" dirty="0" err="1"/>
              <a:t>Ausgabe</a:t>
            </a:r>
            <a:r>
              <a:rPr lang="en-US" sz="2400" cap="none" dirty="0"/>
              <a:t> </a:t>
            </a:r>
            <a:r>
              <a:rPr lang="en-US" sz="2400" cap="none" dirty="0" err="1"/>
              <a:t>im</a:t>
            </a:r>
            <a:r>
              <a:rPr lang="en-US" sz="2400" cap="none" dirty="0"/>
              <a:t> </a:t>
            </a:r>
            <a:r>
              <a:rPr lang="en-US" sz="2400" cap="none" dirty="0" err="1"/>
              <a:t>seriellen</a:t>
            </a:r>
            <a:r>
              <a:rPr lang="en-US" sz="2400" cap="none" dirty="0"/>
              <a:t> Monitor &amp; putty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8B1099-086F-0C0A-4214-E75162CB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7" y="550257"/>
            <a:ext cx="5078934" cy="32493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5A2421-DE79-BED1-7D95-2E739E1A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54" y="550256"/>
            <a:ext cx="5215460" cy="32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F1B35-052D-A300-6776-5652C251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 </a:t>
            </a:r>
            <a:r>
              <a:rPr lang="de-DE" dirty="0" err="1"/>
              <a:t>Putty</a:t>
            </a:r>
            <a:br>
              <a:rPr lang="de-DE" dirty="0"/>
            </a:br>
            <a:r>
              <a:rPr lang="de-DE" sz="2400" cap="none" dirty="0"/>
              <a:t>Was ist </a:t>
            </a:r>
            <a:r>
              <a:rPr lang="de-DE" sz="2400" cap="none" dirty="0" err="1"/>
              <a:t>putty</a:t>
            </a:r>
            <a:r>
              <a:rPr lang="de-DE" sz="2400" cap="none" dirty="0"/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34846B-BBB1-ECDB-5918-AB122C524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5615" y="563034"/>
            <a:ext cx="6786693" cy="3615267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Programm zum Aufbau einer Verbindung zu einem entfernten Computer / Gerät per SSH, Serial oder anderen Schnittstellen</a:t>
            </a:r>
          </a:p>
          <a:p>
            <a:r>
              <a:rPr lang="de-DE" sz="2400" dirty="0" err="1">
                <a:solidFill>
                  <a:schemeClr val="tx1"/>
                </a:solidFill>
              </a:rPr>
              <a:t>Logging</a:t>
            </a:r>
            <a:r>
              <a:rPr lang="de-DE" sz="2400" dirty="0">
                <a:solidFill>
                  <a:schemeClr val="tx1"/>
                </a:solidFill>
              </a:rPr>
              <a:t> der Ausgaben in Datei möglich</a:t>
            </a:r>
          </a:p>
          <a:p>
            <a:r>
              <a:rPr lang="de-DE" sz="2400" dirty="0">
                <a:solidFill>
                  <a:schemeClr val="tx1"/>
                </a:solidFill>
              </a:rPr>
              <a:t>viele nützliche Features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7146BD-FBC5-B913-564F-9D8F0B03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0" y="265348"/>
            <a:ext cx="430590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5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77EBF-07A1-104D-09CE-256E4B0B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 </a:t>
            </a:r>
            <a:r>
              <a:rPr lang="de-DE" dirty="0" err="1"/>
              <a:t>Putty</a:t>
            </a:r>
            <a:br>
              <a:rPr lang="de-DE" dirty="0"/>
            </a:br>
            <a:r>
              <a:rPr lang="de-DE" sz="2400" cap="none" dirty="0"/>
              <a:t>Loggen der Daten in eine Datei</a:t>
            </a:r>
            <a:endParaRPr lang="de-DE" sz="24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82BF673-65E7-D475-5FF7-78361D8CCB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982" y="312576"/>
            <a:ext cx="3696519" cy="3614738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9866497-6E33-2798-BCA3-E590853C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16" y="432826"/>
            <a:ext cx="5938143" cy="34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2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74128-2428-52DC-1B20-F1CE4C9F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C/C++ programmieren</a:t>
            </a:r>
            <a:br>
              <a:rPr lang="de-DE" dirty="0"/>
            </a:br>
            <a:r>
              <a:rPr lang="de-DE" sz="2400" cap="none" dirty="0"/>
              <a:t>kurze Einführung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D9AD72-FD7F-672E-867A-20C2D37B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0944" y="383798"/>
            <a:ext cx="7664586" cy="361526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Kommentare am Code helfen diesen zu verstehen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speichern von Werte in Feldern, Variablen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Ganze Zahlen als Integer, Long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Gleitkommazahlen als </a:t>
            </a:r>
            <a:r>
              <a:rPr lang="de-DE" sz="2400" dirty="0" err="1">
                <a:solidFill>
                  <a:schemeClr val="tx1"/>
                </a:solidFill>
              </a:rPr>
              <a:t>Float</a:t>
            </a:r>
            <a:r>
              <a:rPr lang="de-DE" sz="2400" dirty="0">
                <a:solidFill>
                  <a:schemeClr val="tx1"/>
                </a:solidFill>
              </a:rPr>
              <a:t> oder Double</a:t>
            </a:r>
          </a:p>
          <a:p>
            <a:r>
              <a:rPr lang="de-DE" sz="2400" dirty="0">
                <a:solidFill>
                  <a:schemeClr val="tx1"/>
                </a:solidFill>
              </a:rPr>
              <a:t>eine Liste von Werten als Array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1E0D79A-4AFB-A500-A522-0B771CC9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2" y="161742"/>
            <a:ext cx="3528772" cy="42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A0D64-520D-2831-7730-41B871E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C/C++ programmieren</a:t>
            </a:r>
            <a:br>
              <a:rPr lang="de-DE" dirty="0"/>
            </a:br>
            <a:r>
              <a:rPr lang="de-DE" sz="2400" cap="none" dirty="0"/>
              <a:t>Funktionen</a:t>
            </a:r>
            <a:endParaRPr lang="de-DE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8C1498-34EB-CEE0-1EEE-9718335AE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549" y="648738"/>
            <a:ext cx="4934479" cy="361526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Funktionen dienen zum strukturieren von Code</a:t>
            </a:r>
          </a:p>
          <a:p>
            <a:r>
              <a:rPr lang="de-DE" sz="2400" dirty="0">
                <a:solidFill>
                  <a:schemeClr val="tx1"/>
                </a:solidFill>
              </a:rPr>
              <a:t>redundanter Code entfällt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9FAEABE-B2DA-87FB-EE56-B636A6D1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5" y="700661"/>
            <a:ext cx="6113494" cy="3340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665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79715-0117-0429-FEC1-4CFE5EBA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C/C++ programmieren</a:t>
            </a:r>
            <a:br>
              <a:rPr lang="de-DE" dirty="0"/>
            </a:br>
            <a:r>
              <a:rPr lang="de-DE" sz="2400" cap="none" dirty="0"/>
              <a:t>Einen kleinen Taschenrechner programmieren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AF673C-CFFF-82A5-3963-6532D3C19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5322" y="484465"/>
            <a:ext cx="3699544" cy="3615266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Funktionen für </a:t>
            </a:r>
          </a:p>
          <a:p>
            <a:pPr lvl="1"/>
            <a:r>
              <a:rPr lang="de-DE" sz="2600" dirty="0" err="1">
                <a:solidFill>
                  <a:schemeClr val="tx1"/>
                </a:solidFill>
              </a:rPr>
              <a:t>addition</a:t>
            </a:r>
            <a:r>
              <a:rPr lang="de-DE" sz="2600" dirty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de-DE" sz="2600" dirty="0" err="1">
                <a:solidFill>
                  <a:schemeClr val="tx1"/>
                </a:solidFill>
              </a:rPr>
              <a:t>subtraktion</a:t>
            </a:r>
            <a:r>
              <a:rPr lang="de-DE" sz="2600" dirty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de-DE" sz="2600" dirty="0" err="1">
                <a:solidFill>
                  <a:schemeClr val="tx1"/>
                </a:solidFill>
              </a:rPr>
              <a:t>multiplikation</a:t>
            </a:r>
            <a:r>
              <a:rPr lang="de-DE" sz="2600" dirty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de-DE" sz="2600" dirty="0" err="1">
                <a:solidFill>
                  <a:schemeClr val="tx1"/>
                </a:solidFill>
              </a:rPr>
              <a:t>division</a:t>
            </a:r>
            <a:r>
              <a:rPr lang="de-DE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zweier Zahlen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23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DC0A4-30C2-3200-1F0D-5855EA3F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Wemos</a:t>
            </a:r>
            <a:r>
              <a:rPr lang="de-DE" dirty="0"/>
              <a:t> D1 Mini (ESP8266)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8CA8154-B600-E424-63DB-C79C4E2BA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563787"/>
              </p:ext>
            </p:extLst>
          </p:nvPr>
        </p:nvGraphicFramePr>
        <p:xfrm>
          <a:off x="5666049" y="777608"/>
          <a:ext cx="5699126" cy="3507584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519896">
                  <a:extLst>
                    <a:ext uri="{9D8B030D-6E8A-4147-A177-3AD203B41FA5}">
                      <a16:colId xmlns:a16="http://schemas.microsoft.com/office/drawing/2014/main" val="2890605539"/>
                    </a:ext>
                  </a:extLst>
                </a:gridCol>
                <a:gridCol w="2179230">
                  <a:extLst>
                    <a:ext uri="{9D8B030D-6E8A-4147-A177-3AD203B41FA5}">
                      <a16:colId xmlns:a16="http://schemas.microsoft.com/office/drawing/2014/main" val="191081133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r>
                        <a:rPr lang="de-DE" sz="1600" dirty="0"/>
                        <a:t>Länge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34,2 mm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359158743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/>
                        <a:t>Breite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25,6 mm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246946828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/>
                        <a:t>Gewicht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 g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395587131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/>
                        <a:t>Flash Speicher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4 Mbyte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404130446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/>
                        <a:t>CPU Taktgeschwindigkeit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80 MHz / 160 MHz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212790082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/>
                        <a:t>Betriebsspannung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3.3 V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235331864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/>
                        <a:t>max. Stromstärke pro I/O Pin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20 mA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2606490774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r>
                        <a:rPr lang="de-DE" sz="1600"/>
                        <a:t>max. Stromstärke für die</a:t>
                      </a:r>
                      <a:br>
                        <a:rPr lang="de-DE" sz="1600"/>
                      </a:br>
                      <a:r>
                        <a:rPr lang="de-DE" sz="1600"/>
                        <a:t>3.3 V Versorgung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50 mA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55165409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/>
                        <a:t>digitale Eingänge / Ausgänge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11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141496954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 dirty="0"/>
                        <a:t>digitale PWM Ausgänge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11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207928535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r>
                        <a:rPr lang="de-DE" sz="1600"/>
                        <a:t>analoge Eingänge / Ausgänge</a:t>
                      </a:r>
                    </a:p>
                  </a:txBody>
                  <a:tcPr marL="52864" marR="52864" marT="26432" marB="26432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 marL="52864" marR="52864" marT="26432" marB="26432" anchor="ctr"/>
                </a:tc>
                <a:extLst>
                  <a:ext uri="{0D108BD9-81ED-4DB2-BD59-A6C34878D82A}">
                    <a16:rowId xmlns:a16="http://schemas.microsoft.com/office/drawing/2014/main" val="2826311860"/>
                  </a:ext>
                </a:extLst>
              </a:tr>
            </a:tbl>
          </a:graphicData>
        </a:graphic>
      </p:graphicFrame>
      <p:pic>
        <p:nvPicPr>
          <p:cNvPr id="1026" name="Picture 2" descr="Wemos D1 Mini - ESP8266">
            <a:extLst>
              <a:ext uri="{FF2B5EF4-FFF2-40B4-BE49-F238E27FC236}">
                <a16:creationId xmlns:a16="http://schemas.microsoft.com/office/drawing/2014/main" id="{B02BDA86-CC77-0679-A6C4-72C3E5CD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17" y="863601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F5ED5EB-8353-F0E5-4404-891C0BE91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Spezifikation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7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e 2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89" y="4924648"/>
            <a:ext cx="6763874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9584037-84D4-35F1-C940-05DF7448922E}"/>
              </a:ext>
            </a:extLst>
          </p:cNvPr>
          <p:cNvGrpSpPr/>
          <p:nvPr/>
        </p:nvGrpSpPr>
        <p:grpSpPr>
          <a:xfrm>
            <a:off x="6435319" y="529661"/>
            <a:ext cx="4483506" cy="4399063"/>
            <a:chOff x="6306009" y="374440"/>
            <a:chExt cx="4483506" cy="4399063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A94A1AD-7488-5E34-BFF8-556C08B69473}"/>
                </a:ext>
              </a:extLst>
            </p:cNvPr>
            <p:cNvGrpSpPr/>
            <p:nvPr/>
          </p:nvGrpSpPr>
          <p:grpSpPr>
            <a:xfrm>
              <a:off x="6306009" y="374440"/>
              <a:ext cx="4462724" cy="480983"/>
              <a:chOff x="6499654" y="1008328"/>
              <a:chExt cx="4462724" cy="480983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C7FBC6C8-340A-A2FE-8853-85F6069D5ECE}"/>
                  </a:ext>
                </a:extLst>
              </p:cNvPr>
              <p:cNvSpPr/>
              <p:nvPr/>
            </p:nvSpPr>
            <p:spPr>
              <a:xfrm>
                <a:off x="6499654" y="1008328"/>
                <a:ext cx="4462724" cy="48098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7" name="Freihandform: Form 6">
                <a:extLst>
                  <a:ext uri="{FF2B5EF4-FFF2-40B4-BE49-F238E27FC236}">
                    <a16:creationId xmlns:a16="http://schemas.microsoft.com/office/drawing/2014/main" id="{BF73C3F1-A3EB-2D34-168C-60B1242BC59B}"/>
                  </a:ext>
                </a:extLst>
              </p:cNvPr>
              <p:cNvSpPr/>
              <p:nvPr/>
            </p:nvSpPr>
            <p:spPr>
              <a:xfrm>
                <a:off x="7218684" y="1090330"/>
                <a:ext cx="2320171" cy="292706"/>
              </a:xfrm>
              <a:custGeom>
                <a:avLst/>
                <a:gdLst>
                  <a:gd name="connsiteX0" fmla="*/ 0 w 3351245"/>
                  <a:gd name="connsiteY0" fmla="*/ 0 h 505005"/>
                  <a:gd name="connsiteX1" fmla="*/ 3351245 w 3351245"/>
                  <a:gd name="connsiteY1" fmla="*/ 0 h 505005"/>
                  <a:gd name="connsiteX2" fmla="*/ 3351245 w 3351245"/>
                  <a:gd name="connsiteY2" fmla="*/ 505005 h 505005"/>
                  <a:gd name="connsiteX3" fmla="*/ 0 w 3351245"/>
                  <a:gd name="connsiteY3" fmla="*/ 505005 h 505005"/>
                  <a:gd name="connsiteX4" fmla="*/ 0 w 3351245"/>
                  <a:gd name="connsiteY4" fmla="*/ 0 h 50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1245" h="505005">
                    <a:moveTo>
                      <a:pt x="0" y="0"/>
                    </a:moveTo>
                    <a:lnTo>
                      <a:pt x="3351245" y="0"/>
                    </a:lnTo>
                    <a:lnTo>
                      <a:pt x="3351245" y="505005"/>
                    </a:lnTo>
                    <a:lnTo>
                      <a:pt x="0" y="5050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2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2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bg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845" tIns="101845" rIns="101845" bIns="101845" numCol="1" spcCol="1270" rtlCol="0" anchor="ctr" anchorCtr="0">
                <a:noAutofit/>
              </a:bodyPr>
              <a:lstStyle/>
              <a:p>
                <a:pPr marL="0" lvl="0" indent="0" algn="l" defTabSz="800100" rtl="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800" kern="1200" noProof="0" dirty="0">
                    <a:solidFill>
                      <a:prstClr val="white"/>
                    </a:solidFill>
                    <a:latin typeface="+mn-lt"/>
                    <a:ea typeface="+mn-ea"/>
                    <a:cs typeface="+mn-cs"/>
                  </a:rPr>
                  <a:t>Vorstellungsrunde</a:t>
                </a:r>
              </a:p>
            </p:txBody>
          </p:sp>
          <p:pic>
            <p:nvPicPr>
              <p:cNvPr id="16" name="Grafik 15" descr="Chevronpfeile mit einfarbiger Füllung">
                <a:extLst>
                  <a:ext uri="{FF2B5EF4-FFF2-40B4-BE49-F238E27FC236}">
                    <a16:creationId xmlns:a16="http://schemas.microsoft.com/office/drawing/2014/main" id="{424B84B0-BA89-BAD6-98F6-E4C145F20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78789" y="1008328"/>
                <a:ext cx="639895" cy="480983"/>
              </a:xfrm>
              <a:prstGeom prst="rect">
                <a:avLst/>
              </a:prstGeom>
            </p:spPr>
          </p:pic>
        </p:grp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D53887BB-71DC-59D8-9ADE-61DD64283BF3}"/>
                </a:ext>
              </a:extLst>
            </p:cNvPr>
            <p:cNvSpPr/>
            <p:nvPr/>
          </p:nvSpPr>
          <p:spPr>
            <a:xfrm>
              <a:off x="6326791" y="1015165"/>
              <a:ext cx="4462724" cy="48098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F21A8703-4A95-D29A-7285-78B2D0E0EDB1}"/>
                </a:ext>
              </a:extLst>
            </p:cNvPr>
            <p:cNvSpPr/>
            <p:nvPr/>
          </p:nvSpPr>
          <p:spPr>
            <a:xfrm>
              <a:off x="7045821" y="1097167"/>
              <a:ext cx="3679360" cy="292706"/>
            </a:xfrm>
            <a:custGeom>
              <a:avLst/>
              <a:gdLst>
                <a:gd name="connsiteX0" fmla="*/ 0 w 3351245"/>
                <a:gd name="connsiteY0" fmla="*/ 0 h 505005"/>
                <a:gd name="connsiteX1" fmla="*/ 3351245 w 3351245"/>
                <a:gd name="connsiteY1" fmla="*/ 0 h 505005"/>
                <a:gd name="connsiteX2" fmla="*/ 3351245 w 3351245"/>
                <a:gd name="connsiteY2" fmla="*/ 505005 h 505005"/>
                <a:gd name="connsiteX3" fmla="*/ 0 w 3351245"/>
                <a:gd name="connsiteY3" fmla="*/ 505005 h 505005"/>
                <a:gd name="connsiteX4" fmla="*/ 0 w 3351245"/>
                <a:gd name="connsiteY4" fmla="*/ 0 h 50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245" h="505005">
                  <a:moveTo>
                    <a:pt x="0" y="0"/>
                  </a:moveTo>
                  <a:lnTo>
                    <a:pt x="3351245" y="0"/>
                  </a:lnTo>
                  <a:lnTo>
                    <a:pt x="3351245" y="505005"/>
                  </a:lnTo>
                  <a:lnTo>
                    <a:pt x="0" y="5050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845" tIns="101845" rIns="101845" bIns="101845" numCol="1" spcCol="1270" rtlCol="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dirty="0">
                  <a:solidFill>
                    <a:prstClr val="white"/>
                  </a:solidFill>
                </a:rPr>
                <a:t>Was wollen wir machen?</a:t>
              </a:r>
              <a:endParaRPr lang="de-DE" sz="1800" kern="1200" noProof="0" dirty="0">
                <a:solidFill>
                  <a:prstClr val="white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3" name="Grafik 32" descr="Chevronpfeile mit einfarbiger Füllung">
              <a:extLst>
                <a:ext uri="{FF2B5EF4-FFF2-40B4-BE49-F238E27FC236}">
                  <a16:creationId xmlns:a16="http://schemas.microsoft.com/office/drawing/2014/main" id="{413AABB2-B65B-71F0-8E27-CD1495FCA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05926" y="1015165"/>
              <a:ext cx="639895" cy="480983"/>
            </a:xfrm>
            <a:prstGeom prst="rect">
              <a:avLst/>
            </a:prstGeom>
          </p:spPr>
        </p:pic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6C07C02-4F63-BF99-0B73-D784B7715923}"/>
                </a:ext>
              </a:extLst>
            </p:cNvPr>
            <p:cNvSpPr/>
            <p:nvPr/>
          </p:nvSpPr>
          <p:spPr>
            <a:xfrm>
              <a:off x="6326791" y="1619713"/>
              <a:ext cx="4462724" cy="5466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B3E1F1B-DBF3-F405-0D96-19A24E688EFE}"/>
                </a:ext>
              </a:extLst>
            </p:cNvPr>
            <p:cNvSpPr/>
            <p:nvPr/>
          </p:nvSpPr>
          <p:spPr>
            <a:xfrm>
              <a:off x="7045821" y="1722497"/>
              <a:ext cx="3587861" cy="292706"/>
            </a:xfrm>
            <a:custGeom>
              <a:avLst/>
              <a:gdLst>
                <a:gd name="connsiteX0" fmla="*/ 0 w 3351245"/>
                <a:gd name="connsiteY0" fmla="*/ 0 h 505005"/>
                <a:gd name="connsiteX1" fmla="*/ 3351245 w 3351245"/>
                <a:gd name="connsiteY1" fmla="*/ 0 h 505005"/>
                <a:gd name="connsiteX2" fmla="*/ 3351245 w 3351245"/>
                <a:gd name="connsiteY2" fmla="*/ 505005 h 505005"/>
                <a:gd name="connsiteX3" fmla="*/ 0 w 3351245"/>
                <a:gd name="connsiteY3" fmla="*/ 505005 h 505005"/>
                <a:gd name="connsiteX4" fmla="*/ 0 w 3351245"/>
                <a:gd name="connsiteY4" fmla="*/ 0 h 50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245" h="505005">
                  <a:moveTo>
                    <a:pt x="0" y="0"/>
                  </a:moveTo>
                  <a:lnTo>
                    <a:pt x="3351245" y="0"/>
                  </a:lnTo>
                  <a:lnTo>
                    <a:pt x="3351245" y="505005"/>
                  </a:lnTo>
                  <a:lnTo>
                    <a:pt x="0" y="5050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845" tIns="101845" rIns="101845" bIns="101845" numCol="1" spcCol="1270" rtlCol="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dirty="0">
                  <a:solidFill>
                    <a:prstClr val="white"/>
                  </a:solidFill>
                </a:rPr>
                <a:t>Einrichten der Entwicklungsumgebung</a:t>
              </a:r>
              <a:endParaRPr lang="de-DE" sz="1800" kern="1200" noProof="0" dirty="0">
                <a:solidFill>
                  <a:prstClr val="white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7" name="Grafik 36" descr="Chevronpfeile mit einfarbiger Füllung">
              <a:extLst>
                <a:ext uri="{FF2B5EF4-FFF2-40B4-BE49-F238E27FC236}">
                  <a16:creationId xmlns:a16="http://schemas.microsoft.com/office/drawing/2014/main" id="{6A1DBF23-9C57-7E47-7723-B37F0684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05926" y="1640495"/>
              <a:ext cx="639895" cy="480983"/>
            </a:xfrm>
            <a:prstGeom prst="rect">
              <a:avLst/>
            </a:prstGeom>
          </p:spPr>
        </p:pic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F9728B4E-760D-2736-F43A-17848022B745}"/>
                </a:ext>
              </a:extLst>
            </p:cNvPr>
            <p:cNvGrpSpPr/>
            <p:nvPr/>
          </p:nvGrpSpPr>
          <p:grpSpPr>
            <a:xfrm>
              <a:off x="6326791" y="2263330"/>
              <a:ext cx="4462724" cy="480983"/>
              <a:chOff x="6499654" y="1008328"/>
              <a:chExt cx="4462724" cy="480983"/>
            </a:xfrm>
          </p:grpSpPr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31D305BA-4BD3-FDCC-0281-2261956CDA71}"/>
                  </a:ext>
                </a:extLst>
              </p:cNvPr>
              <p:cNvSpPr/>
              <p:nvPr/>
            </p:nvSpPr>
            <p:spPr>
              <a:xfrm>
                <a:off x="6499654" y="1008328"/>
                <a:ext cx="4462724" cy="48098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3BBDCFC9-884D-A53F-DAE7-1C85389461FF}"/>
                  </a:ext>
                </a:extLst>
              </p:cNvPr>
              <p:cNvSpPr/>
              <p:nvPr/>
            </p:nvSpPr>
            <p:spPr>
              <a:xfrm>
                <a:off x="7218684" y="1090330"/>
                <a:ext cx="2320171" cy="292706"/>
              </a:xfrm>
              <a:custGeom>
                <a:avLst/>
                <a:gdLst>
                  <a:gd name="connsiteX0" fmla="*/ 0 w 3351245"/>
                  <a:gd name="connsiteY0" fmla="*/ 0 h 505005"/>
                  <a:gd name="connsiteX1" fmla="*/ 3351245 w 3351245"/>
                  <a:gd name="connsiteY1" fmla="*/ 0 h 505005"/>
                  <a:gd name="connsiteX2" fmla="*/ 3351245 w 3351245"/>
                  <a:gd name="connsiteY2" fmla="*/ 505005 h 505005"/>
                  <a:gd name="connsiteX3" fmla="*/ 0 w 3351245"/>
                  <a:gd name="connsiteY3" fmla="*/ 505005 h 505005"/>
                  <a:gd name="connsiteX4" fmla="*/ 0 w 3351245"/>
                  <a:gd name="connsiteY4" fmla="*/ 0 h 50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1245" h="505005">
                    <a:moveTo>
                      <a:pt x="0" y="0"/>
                    </a:moveTo>
                    <a:lnTo>
                      <a:pt x="3351245" y="0"/>
                    </a:lnTo>
                    <a:lnTo>
                      <a:pt x="3351245" y="505005"/>
                    </a:lnTo>
                    <a:lnTo>
                      <a:pt x="0" y="5050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2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2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bg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845" tIns="101845" rIns="101845" bIns="101845" numCol="1" spcCol="1270" rtlCol="0" anchor="ctr" anchorCtr="0">
                <a:noAutofit/>
              </a:bodyPr>
              <a:lstStyle/>
              <a:p>
                <a:pPr marL="0" lvl="0" indent="0" algn="l" defTabSz="800100" rtl="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800" kern="1200" noProof="0" dirty="0">
                    <a:solidFill>
                      <a:prstClr val="white"/>
                    </a:solidFill>
                    <a:latin typeface="+mn-lt"/>
                    <a:ea typeface="+mn-ea"/>
                    <a:cs typeface="+mn-cs"/>
                  </a:rPr>
                  <a:t>Aufbau der Platine</a:t>
                </a:r>
              </a:p>
            </p:txBody>
          </p:sp>
          <p:pic>
            <p:nvPicPr>
              <p:cNvPr id="41" name="Grafik 40" descr="Chevronpfeile mit einfarbiger Füllung">
                <a:extLst>
                  <a:ext uri="{FF2B5EF4-FFF2-40B4-BE49-F238E27FC236}">
                    <a16:creationId xmlns:a16="http://schemas.microsoft.com/office/drawing/2014/main" id="{FC912B7D-351A-1CB7-61FD-9D02D83AB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78789" y="1008328"/>
                <a:ext cx="639895" cy="480983"/>
              </a:xfrm>
              <a:prstGeom prst="rect">
                <a:avLst/>
              </a:prstGeom>
            </p:spPr>
          </p:pic>
        </p:grp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345DAC1-C3B4-809D-3878-A689935ABDD8}"/>
                </a:ext>
              </a:extLst>
            </p:cNvPr>
            <p:cNvSpPr/>
            <p:nvPr/>
          </p:nvSpPr>
          <p:spPr>
            <a:xfrm>
              <a:off x="6326791" y="2892846"/>
              <a:ext cx="4462724" cy="56252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AB0DD68-5997-F95F-FB7B-662FECC43B4E}"/>
                </a:ext>
              </a:extLst>
            </p:cNvPr>
            <p:cNvSpPr/>
            <p:nvPr/>
          </p:nvSpPr>
          <p:spPr>
            <a:xfrm>
              <a:off x="7045821" y="3016412"/>
              <a:ext cx="3679359" cy="292706"/>
            </a:xfrm>
            <a:custGeom>
              <a:avLst/>
              <a:gdLst>
                <a:gd name="connsiteX0" fmla="*/ 0 w 3351245"/>
                <a:gd name="connsiteY0" fmla="*/ 0 h 505005"/>
                <a:gd name="connsiteX1" fmla="*/ 3351245 w 3351245"/>
                <a:gd name="connsiteY1" fmla="*/ 0 h 505005"/>
                <a:gd name="connsiteX2" fmla="*/ 3351245 w 3351245"/>
                <a:gd name="connsiteY2" fmla="*/ 505005 h 505005"/>
                <a:gd name="connsiteX3" fmla="*/ 0 w 3351245"/>
                <a:gd name="connsiteY3" fmla="*/ 505005 h 505005"/>
                <a:gd name="connsiteX4" fmla="*/ 0 w 3351245"/>
                <a:gd name="connsiteY4" fmla="*/ 0 h 50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245" h="505005">
                  <a:moveTo>
                    <a:pt x="0" y="0"/>
                  </a:moveTo>
                  <a:lnTo>
                    <a:pt x="3351245" y="0"/>
                  </a:lnTo>
                  <a:lnTo>
                    <a:pt x="3351245" y="505005"/>
                  </a:lnTo>
                  <a:lnTo>
                    <a:pt x="0" y="5050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845" tIns="101845" rIns="101845" bIns="101845" numCol="1" spcCol="1270" rtlCol="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noProof="0" dirty="0">
                  <a:solidFill>
                    <a:prstClr val="white"/>
                  </a:solidFill>
                  <a:latin typeface="+mn-lt"/>
                  <a:ea typeface="+mn-ea"/>
                  <a:cs typeface="+mn-cs"/>
                </a:rPr>
                <a:t>Programmieren der </a:t>
              </a:r>
              <a:br>
                <a:rPr lang="de-DE" sz="1800" kern="1200" noProof="0" dirty="0">
                  <a:solidFill>
                    <a:prstClr val="white"/>
                  </a:solidFill>
                  <a:latin typeface="+mn-lt"/>
                  <a:ea typeface="+mn-ea"/>
                  <a:cs typeface="+mn-cs"/>
                </a:rPr>
              </a:br>
              <a:r>
                <a:rPr lang="de-DE" sz="1800" kern="1200" noProof="0" dirty="0">
                  <a:solidFill>
                    <a:prstClr val="white"/>
                  </a:solidFill>
                  <a:latin typeface="+mn-lt"/>
                  <a:ea typeface="+mn-ea"/>
                  <a:cs typeface="+mn-cs"/>
                </a:rPr>
                <a:t>Sensoren &amp; Aktoren</a:t>
              </a:r>
            </a:p>
          </p:txBody>
        </p:sp>
        <p:pic>
          <p:nvPicPr>
            <p:cNvPr id="45" name="Grafik 44" descr="Chevronpfeile mit einfarbiger Füllung">
              <a:extLst>
                <a:ext uri="{FF2B5EF4-FFF2-40B4-BE49-F238E27FC236}">
                  <a16:creationId xmlns:a16="http://schemas.microsoft.com/office/drawing/2014/main" id="{D3FA65CE-817D-3FDB-C166-CFE5BB5A9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05926" y="2892846"/>
              <a:ext cx="639895" cy="480983"/>
            </a:xfrm>
            <a:prstGeom prst="rect">
              <a:avLst/>
            </a:prstGeom>
          </p:spPr>
        </p:pic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9E8F1340-65CA-31D6-DC88-9405F15257E3}"/>
                </a:ext>
              </a:extLst>
            </p:cNvPr>
            <p:cNvSpPr/>
            <p:nvPr/>
          </p:nvSpPr>
          <p:spPr>
            <a:xfrm>
              <a:off x="6326791" y="3561650"/>
              <a:ext cx="4462724" cy="48098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A6B87C21-20B3-6C8C-FEC6-6C0396FA3ABF}"/>
                </a:ext>
              </a:extLst>
            </p:cNvPr>
            <p:cNvSpPr/>
            <p:nvPr/>
          </p:nvSpPr>
          <p:spPr>
            <a:xfrm>
              <a:off x="7045821" y="3643652"/>
              <a:ext cx="3679359" cy="292706"/>
            </a:xfrm>
            <a:custGeom>
              <a:avLst/>
              <a:gdLst>
                <a:gd name="connsiteX0" fmla="*/ 0 w 3351245"/>
                <a:gd name="connsiteY0" fmla="*/ 0 h 505005"/>
                <a:gd name="connsiteX1" fmla="*/ 3351245 w 3351245"/>
                <a:gd name="connsiteY1" fmla="*/ 0 h 505005"/>
                <a:gd name="connsiteX2" fmla="*/ 3351245 w 3351245"/>
                <a:gd name="connsiteY2" fmla="*/ 505005 h 505005"/>
                <a:gd name="connsiteX3" fmla="*/ 0 w 3351245"/>
                <a:gd name="connsiteY3" fmla="*/ 505005 h 505005"/>
                <a:gd name="connsiteX4" fmla="*/ 0 w 3351245"/>
                <a:gd name="connsiteY4" fmla="*/ 0 h 50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245" h="505005">
                  <a:moveTo>
                    <a:pt x="0" y="0"/>
                  </a:moveTo>
                  <a:lnTo>
                    <a:pt x="3351245" y="0"/>
                  </a:lnTo>
                  <a:lnTo>
                    <a:pt x="3351245" y="505005"/>
                  </a:lnTo>
                  <a:lnTo>
                    <a:pt x="0" y="5050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845" tIns="101845" rIns="101845" bIns="101845" numCol="1" spcCol="1270" rtlCol="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noProof="0" dirty="0">
                  <a:solidFill>
                    <a:prstClr val="white"/>
                  </a:solidFill>
                  <a:latin typeface="+mn-lt"/>
                  <a:ea typeface="+mn-ea"/>
                  <a:cs typeface="+mn-cs"/>
                </a:rPr>
                <a:t>Anbindung an </a:t>
              </a:r>
              <a:r>
                <a:rPr lang="de-DE" sz="1800" kern="1200" noProof="0" dirty="0" err="1">
                  <a:solidFill>
                    <a:prstClr val="white"/>
                  </a:solidFill>
                  <a:latin typeface="+mn-lt"/>
                  <a:ea typeface="+mn-ea"/>
                  <a:cs typeface="+mn-cs"/>
                </a:rPr>
                <a:t>ThingSpeak</a:t>
              </a:r>
              <a:endParaRPr lang="de-DE" sz="1800" kern="1200" noProof="0" dirty="0">
                <a:solidFill>
                  <a:prstClr val="white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9" name="Grafik 48" descr="Chevronpfeile mit einfarbiger Füllung">
              <a:extLst>
                <a:ext uri="{FF2B5EF4-FFF2-40B4-BE49-F238E27FC236}">
                  <a16:creationId xmlns:a16="http://schemas.microsoft.com/office/drawing/2014/main" id="{BF9D2F0C-A433-659D-FE45-B68B0957B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05926" y="3561650"/>
              <a:ext cx="639895" cy="480983"/>
            </a:xfrm>
            <a:prstGeom prst="rect">
              <a:avLst/>
            </a:prstGeom>
          </p:spPr>
        </p:pic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9B39C298-4F7B-EFFD-D75A-9B1CB9040449}"/>
                </a:ext>
              </a:extLst>
            </p:cNvPr>
            <p:cNvSpPr/>
            <p:nvPr/>
          </p:nvSpPr>
          <p:spPr>
            <a:xfrm>
              <a:off x="6326791" y="4222996"/>
              <a:ext cx="4462724" cy="55050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53845FB4-06E5-E00E-FA3F-CD53C838CF66}"/>
                </a:ext>
              </a:extLst>
            </p:cNvPr>
            <p:cNvSpPr/>
            <p:nvPr/>
          </p:nvSpPr>
          <p:spPr>
            <a:xfrm>
              <a:off x="7045821" y="4325780"/>
              <a:ext cx="3679359" cy="292706"/>
            </a:xfrm>
            <a:custGeom>
              <a:avLst/>
              <a:gdLst>
                <a:gd name="connsiteX0" fmla="*/ 0 w 3351245"/>
                <a:gd name="connsiteY0" fmla="*/ 0 h 505005"/>
                <a:gd name="connsiteX1" fmla="*/ 3351245 w 3351245"/>
                <a:gd name="connsiteY1" fmla="*/ 0 h 505005"/>
                <a:gd name="connsiteX2" fmla="*/ 3351245 w 3351245"/>
                <a:gd name="connsiteY2" fmla="*/ 505005 h 505005"/>
                <a:gd name="connsiteX3" fmla="*/ 0 w 3351245"/>
                <a:gd name="connsiteY3" fmla="*/ 505005 h 505005"/>
                <a:gd name="connsiteX4" fmla="*/ 0 w 3351245"/>
                <a:gd name="connsiteY4" fmla="*/ 0 h 50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245" h="505005">
                  <a:moveTo>
                    <a:pt x="0" y="0"/>
                  </a:moveTo>
                  <a:lnTo>
                    <a:pt x="3351245" y="0"/>
                  </a:lnTo>
                  <a:lnTo>
                    <a:pt x="3351245" y="505005"/>
                  </a:lnTo>
                  <a:lnTo>
                    <a:pt x="0" y="5050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845" tIns="101845" rIns="101845" bIns="101845" numCol="1" spcCol="1270" rtlCol="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noProof="0" dirty="0">
                  <a:solidFill>
                    <a:prstClr val="white"/>
                  </a:solidFill>
                  <a:latin typeface="+mn-lt"/>
                  <a:ea typeface="+mn-ea"/>
                  <a:cs typeface="+mn-cs"/>
                </a:rPr>
                <a:t>Programmieren einer Webseite mit Sensordaten</a:t>
              </a:r>
            </a:p>
          </p:txBody>
        </p:sp>
        <p:pic>
          <p:nvPicPr>
            <p:cNvPr id="53" name="Grafik 52" descr="Chevronpfeile mit einfarbiger Füllung">
              <a:extLst>
                <a:ext uri="{FF2B5EF4-FFF2-40B4-BE49-F238E27FC236}">
                  <a16:creationId xmlns:a16="http://schemas.microsoft.com/office/drawing/2014/main" id="{DF345EAB-61E1-40B6-2DAE-2DABDEF2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05926" y="4222996"/>
              <a:ext cx="639895" cy="480983"/>
            </a:xfrm>
            <a:prstGeom prst="rect">
              <a:avLst/>
            </a:prstGeom>
          </p:spPr>
        </p:pic>
      </p:grpSp>
      <p:pic>
        <p:nvPicPr>
          <p:cNvPr id="2052" name="Picture 4" descr="Free Junge, Der Blaues T Shirt Mit Schwarzem Laptop Computer In Einem Schwach Beleuchteten Szenario Trägt Stock Photo">
            <a:extLst>
              <a:ext uri="{FF2B5EF4-FFF2-40B4-BE49-F238E27FC236}">
                <a16:creationId xmlns:a16="http://schemas.microsoft.com/office/drawing/2014/main" id="{9B063263-20FF-7476-B803-9F17F1F1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8" y="790437"/>
            <a:ext cx="5569406" cy="3712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70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E6BB4-F639-0E80-761C-AE650AD3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Wemos</a:t>
            </a:r>
            <a:r>
              <a:rPr lang="de-DE" dirty="0"/>
              <a:t> D1 Mini (ESP8266)</a:t>
            </a:r>
            <a:br>
              <a:rPr lang="de-DE" dirty="0"/>
            </a:br>
            <a:r>
              <a:rPr lang="de-DE" sz="2400" cap="none" dirty="0" err="1"/>
              <a:t>Pinout</a:t>
            </a:r>
            <a:endParaRPr lang="de-DE" dirty="0"/>
          </a:p>
        </p:txBody>
      </p:sp>
      <p:pic>
        <p:nvPicPr>
          <p:cNvPr id="6" name="Inhaltsplatzhalter 5" descr="Ein Bild, das Text, Elektronik, Rechner enthält.&#10;&#10;Automatisch generierte Beschreibung">
            <a:extLst>
              <a:ext uri="{FF2B5EF4-FFF2-40B4-BE49-F238E27FC236}">
                <a16:creationId xmlns:a16="http://schemas.microsoft.com/office/drawing/2014/main" id="{B3144684-7DB7-BCAE-3E3F-C1EDCD6DC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334" y="738208"/>
            <a:ext cx="6217423" cy="351045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2F76E-9E62-9443-33AB-ACA6B630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1193" y="685801"/>
            <a:ext cx="5216473" cy="361526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Pins für 3.3V &amp; 5V</a:t>
            </a:r>
          </a:p>
          <a:p>
            <a:r>
              <a:rPr lang="de-DE" sz="2400" dirty="0">
                <a:solidFill>
                  <a:schemeClr val="tx1"/>
                </a:solidFill>
              </a:rPr>
              <a:t>Schnittstellen I²C, SPI, UART</a:t>
            </a:r>
          </a:p>
          <a:p>
            <a:r>
              <a:rPr lang="de-DE" sz="2400" dirty="0">
                <a:solidFill>
                  <a:schemeClr val="tx1"/>
                </a:solidFill>
              </a:rPr>
              <a:t>ein analoger Eingang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11 digitale Ein/Ausgänge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</a:rPr>
              <a:t>davon 10 als PWM</a:t>
            </a: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3F1508A1-EB66-9B67-09BB-D4946838BA22}"/>
              </a:ext>
            </a:extLst>
          </p:cNvPr>
          <p:cNvSpPr/>
          <p:nvPr/>
        </p:nvSpPr>
        <p:spPr>
          <a:xfrm>
            <a:off x="4626528" y="308945"/>
            <a:ext cx="1065401" cy="3099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6109"/>
              <a:gd name="adj6" fmla="val -61628"/>
            </a:avLst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405483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2925B-2EF9-F6A1-4AA7-48C71998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Wemos</a:t>
            </a:r>
            <a:r>
              <a:rPr lang="de-DE" dirty="0"/>
              <a:t> D1 Mini (ESP8266)</a:t>
            </a:r>
            <a:br>
              <a:rPr lang="de-DE" dirty="0"/>
            </a:br>
            <a:r>
              <a:rPr lang="de-DE" sz="2400" cap="none" dirty="0"/>
              <a:t>Beispiele in der Arduino IDE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496345-1CF8-E7A3-D12F-96E045AE8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444" y="685801"/>
            <a:ext cx="7583648" cy="361526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Beispiele unter „Datei“ &gt; „Beispiele“ &gt; „ESP8266“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B82D46-5E48-2D4C-BD11-CE26A3A0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7" y="171196"/>
            <a:ext cx="4178375" cy="45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1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E4A99-1669-6F47-9EFB-27A4251F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Wemos</a:t>
            </a:r>
            <a:r>
              <a:rPr lang="en-US" sz="3600" dirty="0"/>
              <a:t> D1 Mini (ESP8266)</a:t>
            </a:r>
            <a:br>
              <a:rPr lang="en-US" sz="3600" dirty="0"/>
            </a:br>
            <a:r>
              <a:rPr lang="en-US" sz="2400" cap="none" dirty="0" err="1"/>
              <a:t>Beispiele</a:t>
            </a:r>
            <a:r>
              <a:rPr lang="de-DE" dirty="0"/>
              <a:t> </a:t>
            </a:r>
          </a:p>
        </p:txBody>
      </p:sp>
      <p:pic>
        <p:nvPicPr>
          <p:cNvPr id="5" name="Inhaltsplatzhalter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34D322E5-19CC-0EDA-4F51-030FD04547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2950" y="685800"/>
            <a:ext cx="4819650" cy="3614738"/>
          </a:xfrm>
        </p:spPr>
      </p:pic>
      <p:graphicFrame>
        <p:nvGraphicFramePr>
          <p:cNvPr id="2052" name="Inhaltsplatzhalter 3">
            <a:extLst>
              <a:ext uri="{FF2B5EF4-FFF2-40B4-BE49-F238E27FC236}">
                <a16:creationId xmlns:a16="http://schemas.microsoft.com/office/drawing/2014/main" id="{62EF4490-3201-9ACA-077E-79BB1F16AC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3858644"/>
              </p:ext>
            </p:extLst>
          </p:nvPr>
        </p:nvGraphicFramePr>
        <p:xfrm>
          <a:off x="5897461" y="685801"/>
          <a:ext cx="6207853" cy="361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663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E4A99-1669-6F47-9EFB-27A4251F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Wemos</a:t>
            </a:r>
            <a:r>
              <a:rPr lang="en-US" sz="3600" dirty="0"/>
              <a:t> D1 Mini (ESP8266)</a:t>
            </a:r>
            <a:br>
              <a:rPr lang="en-US" sz="3600" dirty="0"/>
            </a:br>
            <a:r>
              <a:rPr lang="en-US" sz="2400" cap="none" dirty="0" err="1"/>
              <a:t>Beispiele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55E98B-2B40-2B09-CB12-1BD7A1D2A8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2052" name="Inhaltsplatzhalter 3">
            <a:extLst>
              <a:ext uri="{FF2B5EF4-FFF2-40B4-BE49-F238E27FC236}">
                <a16:creationId xmlns:a16="http://schemas.microsoft.com/office/drawing/2014/main" id="{62EF4490-3201-9ACA-077E-79BB1F16AC4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97461" y="685801"/>
          <a:ext cx="6207853" cy="361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aster">
            <a:extLst>
              <a:ext uri="{FF2B5EF4-FFF2-40B4-BE49-F238E27FC236}">
                <a16:creationId xmlns:a16="http://schemas.microsoft.com/office/drawing/2014/main" id="{A80CD5E5-8229-E31F-4580-77DD5240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2" y="883708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2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hteck 8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1" y="4473679"/>
            <a:ext cx="9552558" cy="1233251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15" y="5686129"/>
            <a:ext cx="9623477" cy="462967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jemand@example.com</a:t>
            </a:r>
          </a:p>
        </p:txBody>
      </p:sp>
      <p:grpSp>
        <p:nvGrpSpPr>
          <p:cNvPr id="90" name="Gruppe 8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hteck mit abgeschnittenen diagonal liegenden Ecken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5" name="Bild 4" descr="Mädchen nähen Kleidung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" t="33228" r="15083" b="23430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18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D2628F-683F-4B10-8C95-1C24C4A8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Vorstellungsrunde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677FF-9748-D2B4-D9AF-54E0B1DF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Name: Stefan Draeger</a:t>
            </a:r>
          </a:p>
          <a:p>
            <a:r>
              <a:rPr lang="de-DE" sz="2800" dirty="0">
                <a:solidFill>
                  <a:schemeClr val="tx1"/>
                </a:solidFill>
              </a:rPr>
              <a:t>Alter: 42</a:t>
            </a:r>
          </a:p>
          <a:p>
            <a:r>
              <a:rPr lang="de-DE" sz="2800" dirty="0">
                <a:solidFill>
                  <a:schemeClr val="tx1"/>
                </a:solidFill>
              </a:rPr>
              <a:t>Familienstand: verheiratet, 2 Kinder </a:t>
            </a:r>
          </a:p>
          <a:p>
            <a:r>
              <a:rPr lang="de-DE" sz="2800" dirty="0">
                <a:solidFill>
                  <a:schemeClr val="tx1"/>
                </a:solidFill>
              </a:rPr>
              <a:t>Beruf: Softwareentwickler</a:t>
            </a:r>
          </a:p>
          <a:p>
            <a:r>
              <a:rPr lang="de-DE" sz="2800" dirty="0">
                <a:solidFill>
                  <a:schemeClr val="tx1"/>
                </a:solidFill>
              </a:rPr>
              <a:t>Hobbies: Mikrocontroller, Garten, Haus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57E01D1-0AF2-3DFD-4F4B-25F85AA0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9504" y="1054101"/>
            <a:ext cx="3185108" cy="3185108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64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42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Was wollen wir machen?</a:t>
            </a:r>
          </a:p>
        </p:txBody>
      </p:sp>
      <p:pic>
        <p:nvPicPr>
          <p:cNvPr id="6" name="Inhaltsplatzhalter 5" descr="Bücher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7046" r="30263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61" name="Group 51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Inhaltsplatzhalter 8" descr="Schema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2077551"/>
              </p:ext>
            </p:extLst>
          </p:nvPr>
        </p:nvGraphicFramePr>
        <p:xfrm>
          <a:off x="182074" y="414072"/>
          <a:ext cx="8508920" cy="446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95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ABAB7-4369-B6C7-1518-6208EF2E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F9DCF-2AE8-0F07-7EEF-765ECB16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10547006" cy="361526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Downloads &amp; andere Ressourcen auf USB Stick bei mir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DB57F-7B08-0735-7AE1-A2530C7F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Einrichten der Arduino IDE</a:t>
            </a:r>
            <a:br>
              <a:rPr lang="de-DE" dirty="0"/>
            </a:br>
            <a:r>
              <a:rPr lang="de-DE" sz="2400" cap="none" dirty="0"/>
              <a:t>Download &amp; Installieren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A6AB9A2-1049-5175-5403-A1DFFD8E3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5249450" cy="3615267"/>
          </a:xfrm>
        </p:spPr>
        <p:txBody>
          <a:bodyPr/>
          <a:lstStyle/>
          <a:p>
            <a:r>
              <a:rPr lang="de-DE" sz="2800" dirty="0">
                <a:solidFill>
                  <a:schemeClr val="tx1"/>
                </a:solidFill>
              </a:rPr>
              <a:t>kostenloser Download unter </a:t>
            </a:r>
            <a:r>
              <a:rPr lang="de-DE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https://arduino.cc</a:t>
            </a:r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verfügbar für Windows, macOS &amp; Linux</a:t>
            </a:r>
          </a:p>
          <a:p>
            <a:r>
              <a:rPr lang="de-DE" sz="2800" dirty="0">
                <a:solidFill>
                  <a:schemeClr val="tx1"/>
                </a:solidFill>
              </a:rPr>
              <a:t>als EXE-Datei oder ZIP-Datei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4780498-E028-65A2-3AB0-907B5203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867" y="685800"/>
            <a:ext cx="3064305" cy="37389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707A45-41CF-8397-E7A6-270AED8C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59" y="1914317"/>
            <a:ext cx="3064305" cy="21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2EDF33-FFEF-D95F-27B8-FCA1331C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Einrichten</a:t>
            </a:r>
            <a:r>
              <a:rPr lang="en-US" dirty="0"/>
              <a:t> der Arduino IDE</a:t>
            </a:r>
            <a:br>
              <a:rPr lang="en-US" dirty="0"/>
            </a:br>
            <a:r>
              <a:rPr lang="en-US" sz="2400" cap="none" dirty="0" err="1"/>
              <a:t>Einrichten</a:t>
            </a:r>
            <a:r>
              <a:rPr lang="en-US" sz="2400" cap="none" dirty="0"/>
              <a:t> des ESP8266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A772B-42A4-BF4B-DAAE-EBEA547A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950054"/>
            <a:ext cx="5304759" cy="314306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B8AD7-DE7C-498A-D137-A1470C61A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9654" y="733647"/>
            <a:ext cx="5387546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zusätzliche</a:t>
            </a:r>
            <a:r>
              <a:rPr lang="en-US" sz="2400" dirty="0">
                <a:solidFill>
                  <a:schemeClr val="tx1"/>
                </a:solidFill>
              </a:rPr>
              <a:t> URL für den </a:t>
            </a:r>
            <a:r>
              <a:rPr lang="en-US" sz="2400" dirty="0" err="1">
                <a:solidFill>
                  <a:schemeClr val="tx1"/>
                </a:solidFill>
              </a:rPr>
              <a:t>Boardverwalter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http://arduino.esp8266.com/stable/package_esp8266com_index.json </a:t>
            </a:r>
          </a:p>
        </p:txBody>
      </p:sp>
    </p:spTree>
    <p:extLst>
      <p:ext uri="{BB962C8B-B14F-4D97-AF65-F5344CB8AC3E}">
        <p14:creationId xmlns:p14="http://schemas.microsoft.com/office/powerpoint/2010/main" val="157396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97498-C8DB-E29D-A35B-60414F6C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Einrichten</a:t>
            </a:r>
            <a:r>
              <a:rPr lang="en-US" dirty="0"/>
              <a:t> der Arduino IDE</a:t>
            </a:r>
            <a:br>
              <a:rPr lang="en-US" dirty="0"/>
            </a:br>
            <a:r>
              <a:rPr lang="en-US" sz="2400" cap="none" dirty="0" err="1"/>
              <a:t>Installieren</a:t>
            </a:r>
            <a:r>
              <a:rPr lang="en-US" sz="2400" cap="none" dirty="0"/>
              <a:t> des </a:t>
            </a:r>
            <a:r>
              <a:rPr lang="en-US" sz="2400" cap="none" dirty="0" err="1"/>
              <a:t>Boardtreibers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7D0A3E-7F22-9E4C-FCD3-96FB1702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8345" y="778934"/>
            <a:ext cx="6593747" cy="361526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Schritt 1 – suchen nach „esp8266“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Schritt 2 – Schaltfläche „Installieren“ betätigen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Schritt 3 – Schaltfläche „Schließen“ betätigen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EF3E21-EA52-1E60-7D7D-806B3454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943576"/>
            <a:ext cx="5049710" cy="2854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685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7C9EB-49D4-E3F4-A9AF-460A4D05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Einrichten</a:t>
            </a:r>
            <a:r>
              <a:rPr lang="en-US" dirty="0"/>
              <a:t> der Arduino IDE</a:t>
            </a:r>
            <a:br>
              <a:rPr lang="en-US" dirty="0"/>
            </a:br>
            <a:r>
              <a:rPr lang="en-US" sz="2400" cap="none" dirty="0"/>
              <a:t>Board </a:t>
            </a:r>
            <a:r>
              <a:rPr lang="en-US" sz="2400" cap="none" dirty="0" err="1"/>
              <a:t>wählen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87DE7-3DA5-1A13-3D9F-312FF3E38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0086" y="1438619"/>
            <a:ext cx="7173617" cy="282460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Hauptmenü „Werkzeuge“ &gt; „Board: </a:t>
            </a:r>
            <a:r>
              <a:rPr lang="de-DE" dirty="0" err="1">
                <a:solidFill>
                  <a:schemeClr val="tx1"/>
                </a:solidFill>
              </a:rPr>
              <a:t>xyz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			&gt; „ESP8266 Boards (3.0.2)“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			&gt; „LOLIN(WEMOS) D1 R2 &amp; mini“</a:t>
            </a:r>
          </a:p>
          <a:p>
            <a:r>
              <a:rPr lang="de-DE" dirty="0">
                <a:solidFill>
                  <a:schemeClr val="tx1"/>
                </a:solidFill>
              </a:rPr>
              <a:t>Port ggf. aus dem Geräte-Manager ablesen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DF96A7-16AA-7E95-DDA1-2A4AB9239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57089"/>
            <a:ext cx="4010585" cy="10574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CD2F43-BBFD-18A4-FF63-8E738C6A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1" y="151960"/>
            <a:ext cx="4608105" cy="38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489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A93B6D-1597-4D86-B6EB-52CA39D98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C082E-8DE3-449F-B604-FF5FA628FB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E76448-B9B5-444F-ABF0-3E2949E5B92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„Segment“ für Bildungseinrichtungen</Template>
  <TotalTime>0</TotalTime>
  <Words>652</Words>
  <Application>Microsoft Office PowerPoint</Application>
  <PresentationFormat>Breitbild</PresentationFormat>
  <Paragraphs>133</Paragraphs>
  <Slides>24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Segment</vt:lpstr>
      <vt:lpstr>DIY WetterSTation v2</vt:lpstr>
      <vt:lpstr>Agenda </vt:lpstr>
      <vt:lpstr>Vorstellungsrunde</vt:lpstr>
      <vt:lpstr>Was wollen wir machen?</vt:lpstr>
      <vt:lpstr>Ressourcen</vt:lpstr>
      <vt:lpstr>Einrichten der Arduino IDE Download &amp; Installieren</vt:lpstr>
      <vt:lpstr>Einrichten der Arduino IDE Einrichten des ESP8266</vt:lpstr>
      <vt:lpstr>Einrichten der Arduino IDE Installieren des Boardtreibers</vt:lpstr>
      <vt:lpstr>Einrichten der Arduino IDE Board wählen</vt:lpstr>
      <vt:lpstr>Arduino IDE Toolbar &amp; Funktionen</vt:lpstr>
      <vt:lpstr>Arduino IDE Funktionen setup &amp; loop</vt:lpstr>
      <vt:lpstr>Arduino IDE Ein kleines Beispiel</vt:lpstr>
      <vt:lpstr>Arduino IDE Ausgabe im seriellen Monitor &amp; putty</vt:lpstr>
      <vt:lpstr>Exkurs Putty Was ist putty?</vt:lpstr>
      <vt:lpstr>Exkurs Putty Loggen der Daten in eine Datei</vt:lpstr>
      <vt:lpstr>C/C++ programmieren kurze Einführung</vt:lpstr>
      <vt:lpstr>C/C++ programmieren Funktionen</vt:lpstr>
      <vt:lpstr>C/C++ programmieren Einen kleinen Taschenrechner programmieren</vt:lpstr>
      <vt:lpstr>Wemos D1 Mini (ESP8266)</vt:lpstr>
      <vt:lpstr>Wemos D1 Mini (ESP8266) Pinout</vt:lpstr>
      <vt:lpstr>Wemos D1 Mini (ESP8266) Beispiele in der Arduino IDE</vt:lpstr>
      <vt:lpstr>Wemos D1 Mini (ESP8266) Beispiele </vt:lpstr>
      <vt:lpstr>Wemos D1 Mini (ESP8266) Beispiele 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Lernen  Segment-design</dc:title>
  <dc:creator>Stefan Draeger</dc:creator>
  <cp:lastModifiedBy>Stefan Draeger</cp:lastModifiedBy>
  <cp:revision>36</cp:revision>
  <dcterms:created xsi:type="dcterms:W3CDTF">2022-07-19T09:08:29Z</dcterms:created>
  <dcterms:modified xsi:type="dcterms:W3CDTF">2022-07-19T19:59:55Z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