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73" r:id="rId12"/>
    <p:sldId id="274" r:id="rId13"/>
    <p:sldId id="275" r:id="rId14"/>
    <p:sldId id="270" r:id="rId15"/>
    <p:sldId id="27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39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535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2044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10670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741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06415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188304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341795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749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928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6065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2772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002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256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69012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9644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F271F-BCC6-431F-963B-42AE8E463316}" type="datetimeFigureOut">
              <a:rPr lang="sk-SK" smtClean="0"/>
              <a:t>17. 6. 2025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B6DCBD7-3BAF-4882-87BB-1A1A452E00F6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12467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B5310D-719A-C65B-27FE-DFA49D071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k-SK" dirty="0"/>
              <a:t>Systém pre správu ubytovania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60A2E2-0CF6-2468-482C-03AEE10D57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528879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694EE9-7E53-A5FC-5067-ABA02CEE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technológie </a:t>
            </a:r>
            <a:r>
              <a:rPr lang="en-US" dirty="0"/>
              <a:t>(</a:t>
            </a:r>
            <a:r>
              <a:rPr lang="sk-SK" dirty="0" err="1"/>
              <a:t>Backend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AFC8872-D7DC-1C96-8743-6230C5EB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 err="1"/>
              <a:t>Backend</a:t>
            </a:r>
            <a:r>
              <a:rPr lang="sk-SK" sz="2800" dirty="0"/>
              <a:t> a REST API</a:t>
            </a:r>
          </a:p>
          <a:p>
            <a:pPr lvl="1"/>
            <a:r>
              <a:rPr lang="sk-SK" sz="2200" dirty="0" err="1"/>
              <a:t>Spring</a:t>
            </a:r>
            <a:r>
              <a:rPr lang="sk-SK" sz="2200" dirty="0"/>
              <a:t> </a:t>
            </a:r>
            <a:r>
              <a:rPr lang="sk-SK" sz="2200" dirty="0" err="1"/>
              <a:t>Boot</a:t>
            </a:r>
            <a:endParaRPr lang="sk-SK" sz="2200" dirty="0"/>
          </a:p>
          <a:p>
            <a:pPr lvl="1"/>
            <a:r>
              <a:rPr lang="sk-SK" sz="2200" dirty="0" err="1"/>
              <a:t>Swagger</a:t>
            </a:r>
            <a:endParaRPr lang="sk-SK" sz="2800" dirty="0"/>
          </a:p>
          <a:p>
            <a:r>
              <a:rPr lang="en-US" sz="2800" dirty="0" err="1"/>
              <a:t>Bezpe</a:t>
            </a:r>
            <a:r>
              <a:rPr lang="sk-SK" sz="2800" dirty="0"/>
              <a:t>čnosť</a:t>
            </a:r>
          </a:p>
          <a:p>
            <a:pPr lvl="1"/>
            <a:r>
              <a:rPr lang="sk-SK" sz="2000" dirty="0" err="1"/>
              <a:t>Spring</a:t>
            </a:r>
            <a:r>
              <a:rPr lang="sk-SK" sz="2000" dirty="0"/>
              <a:t> </a:t>
            </a:r>
            <a:r>
              <a:rPr lang="sk-SK" sz="2000" dirty="0" err="1"/>
              <a:t>security</a:t>
            </a:r>
            <a:r>
              <a:rPr lang="sk-SK" sz="2000" dirty="0"/>
              <a:t> + JWT</a:t>
            </a:r>
          </a:p>
          <a:p>
            <a:pPr lvl="1"/>
            <a:r>
              <a:rPr lang="sk-SK" sz="2000" dirty="0" err="1"/>
              <a:t>Https</a:t>
            </a:r>
            <a:endParaRPr lang="sk-SK" sz="2400" dirty="0"/>
          </a:p>
          <a:p>
            <a:pPr marL="457200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785241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4FD0-51F1-C54C-882D-05BB6FAB6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2E3AC3-F715-A14D-25FB-1C71FD64B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technológie </a:t>
            </a:r>
            <a:r>
              <a:rPr lang="en-US" dirty="0"/>
              <a:t>(</a:t>
            </a:r>
            <a:r>
              <a:rPr lang="sk-SK" dirty="0" err="1"/>
              <a:t>Frontend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B5FDC5-7D7B-880A-D4CA-EC9A9E485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sz="2800" dirty="0"/>
              <a:t>Web</a:t>
            </a:r>
          </a:p>
          <a:p>
            <a:pPr lvl="1"/>
            <a:r>
              <a:rPr lang="sk-SK" sz="2200" dirty="0" err="1"/>
              <a:t>React</a:t>
            </a:r>
            <a:endParaRPr lang="sk-SK" sz="2200" dirty="0"/>
          </a:p>
          <a:p>
            <a:pPr lvl="1"/>
            <a:r>
              <a:rPr lang="sk-SK" sz="2200" dirty="0" err="1"/>
              <a:t>Tailwind</a:t>
            </a:r>
            <a:r>
              <a:rPr lang="sk-SK" sz="2000" dirty="0"/>
              <a:t> CSS</a:t>
            </a:r>
          </a:p>
          <a:p>
            <a:pPr lvl="1"/>
            <a:r>
              <a:rPr lang="sk-SK" sz="2200" dirty="0"/>
              <a:t>Jest</a:t>
            </a:r>
            <a:r>
              <a:rPr lang="sk-SK" sz="2000" dirty="0"/>
              <a:t> + </a:t>
            </a:r>
            <a:r>
              <a:rPr lang="sk-SK" sz="2000" dirty="0" err="1"/>
              <a:t>React</a:t>
            </a:r>
            <a:r>
              <a:rPr lang="sk-SK" sz="2000" dirty="0"/>
              <a:t> </a:t>
            </a:r>
            <a:r>
              <a:rPr lang="sk-SK" sz="2000" dirty="0" err="1"/>
              <a:t>Testing</a:t>
            </a:r>
            <a:r>
              <a:rPr lang="sk-SK" sz="2000" dirty="0"/>
              <a:t> </a:t>
            </a:r>
            <a:r>
              <a:rPr lang="sk-SK" sz="2000" dirty="0" err="1"/>
              <a:t>Library</a:t>
            </a:r>
            <a:endParaRPr lang="sk-SK" sz="2000" dirty="0"/>
          </a:p>
          <a:p>
            <a:r>
              <a:rPr lang="sk-SK" sz="2800" dirty="0"/>
              <a:t>Mobil</a:t>
            </a:r>
          </a:p>
          <a:p>
            <a:pPr lvl="1"/>
            <a:r>
              <a:rPr lang="sk-SK" sz="2200" dirty="0" err="1"/>
              <a:t>React</a:t>
            </a:r>
            <a:r>
              <a:rPr lang="sk-SK" sz="2000" dirty="0"/>
              <a:t> </a:t>
            </a:r>
            <a:r>
              <a:rPr lang="sk-SK" sz="2000" dirty="0" err="1"/>
              <a:t>Native</a:t>
            </a:r>
            <a:endParaRPr lang="sk-SK" sz="2000" dirty="0"/>
          </a:p>
          <a:p>
            <a:pPr lvl="1"/>
            <a:r>
              <a:rPr lang="sk-SK" sz="2200" dirty="0"/>
              <a:t>Expo</a:t>
            </a:r>
          </a:p>
          <a:p>
            <a:pPr lvl="1"/>
            <a:r>
              <a:rPr lang="sk-SK" sz="2200" dirty="0"/>
              <a:t>Jest + </a:t>
            </a:r>
            <a:r>
              <a:rPr lang="sk-SK" sz="2200" dirty="0" err="1"/>
              <a:t>React</a:t>
            </a:r>
            <a:r>
              <a:rPr lang="sk-SK" sz="2200" dirty="0"/>
              <a:t> </a:t>
            </a:r>
            <a:r>
              <a:rPr lang="sk-SK" sz="2200" dirty="0" err="1"/>
              <a:t>Native</a:t>
            </a:r>
            <a:r>
              <a:rPr lang="sk-SK" sz="2200" dirty="0"/>
              <a:t> </a:t>
            </a:r>
            <a:r>
              <a:rPr lang="sk-SK" sz="2200" dirty="0" err="1"/>
              <a:t>Testing</a:t>
            </a:r>
            <a:r>
              <a:rPr lang="sk-SK" sz="2200" dirty="0"/>
              <a:t> </a:t>
            </a:r>
            <a:r>
              <a:rPr lang="sk-SK" sz="2200" dirty="0" err="1"/>
              <a:t>Library</a:t>
            </a: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393577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8359A-A768-DB9A-B48D-850A2DB8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052C93-613B-DE6C-9053-D840ED6BB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technológie </a:t>
            </a:r>
            <a:r>
              <a:rPr lang="en-US" dirty="0"/>
              <a:t>(</a:t>
            </a:r>
            <a:r>
              <a:rPr lang="sk-SK" dirty="0" err="1"/>
              <a:t>Frontend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50EA12-A555-EFCC-FBFD-0DDFE6B4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Zdieľané</a:t>
            </a:r>
          </a:p>
          <a:p>
            <a:pPr lvl="1"/>
            <a:r>
              <a:rPr lang="sk-SK" sz="2200" dirty="0" err="1"/>
              <a:t>Nx</a:t>
            </a:r>
            <a:r>
              <a:rPr lang="sk-SK" sz="2200" dirty="0"/>
              <a:t> (</a:t>
            </a:r>
            <a:r>
              <a:rPr lang="sk-SK" sz="2200" dirty="0" err="1"/>
              <a:t>Monorepo</a:t>
            </a:r>
            <a:r>
              <a:rPr lang="sk-SK" sz="2200" dirty="0"/>
              <a:t> systém)</a:t>
            </a:r>
          </a:p>
          <a:p>
            <a:pPr lvl="1"/>
            <a:r>
              <a:rPr lang="sk-SK" sz="2200" dirty="0" err="1"/>
              <a:t>Redux</a:t>
            </a:r>
            <a:r>
              <a:rPr lang="sk-SK" sz="2200" dirty="0"/>
              <a:t> </a:t>
            </a:r>
            <a:r>
              <a:rPr lang="sk-SK" sz="2200" dirty="0" err="1"/>
              <a:t>Toolkit</a:t>
            </a:r>
            <a:r>
              <a:rPr lang="sk-SK" sz="2200" dirty="0"/>
              <a:t> (RTK)</a:t>
            </a:r>
          </a:p>
          <a:p>
            <a:pPr lvl="1"/>
            <a:r>
              <a:rPr lang="sk-SK" sz="2200" dirty="0"/>
              <a:t>RTK </a:t>
            </a:r>
            <a:r>
              <a:rPr lang="sk-SK" sz="2200" dirty="0" err="1"/>
              <a:t>Query</a:t>
            </a:r>
            <a:endParaRPr lang="sk-SK" sz="2200" dirty="0"/>
          </a:p>
          <a:p>
            <a:pPr lvl="1"/>
            <a:r>
              <a:rPr lang="sk-SK" sz="2200" dirty="0"/>
              <a:t>i18next</a:t>
            </a:r>
          </a:p>
        </p:txBody>
      </p:sp>
    </p:spTree>
    <p:extLst>
      <p:ext uri="{BB962C8B-B14F-4D97-AF65-F5344CB8AC3E}">
        <p14:creationId xmlns:p14="http://schemas.microsoft.com/office/powerpoint/2010/main" val="2606650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268E-D935-A4E8-7B23-207DF385B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875288-4B85-4708-0B96-2E75D700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technológie </a:t>
            </a:r>
            <a:r>
              <a:rPr lang="en-US" dirty="0"/>
              <a:t>(</a:t>
            </a:r>
            <a:r>
              <a:rPr lang="sk-SK" dirty="0" err="1"/>
              <a:t>Frontend</a:t>
            </a:r>
            <a:r>
              <a:rPr lang="en-US" dirty="0"/>
              <a:t>)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34B0000-6CF8-6D5B-92EE-21F4F0F1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Bezpečnosť</a:t>
            </a:r>
          </a:p>
          <a:p>
            <a:pPr lvl="1"/>
            <a:r>
              <a:rPr lang="sk-SK" sz="2200" dirty="0"/>
              <a:t>JWT v </a:t>
            </a:r>
            <a:r>
              <a:rPr lang="sk-SK" sz="2200" dirty="0" err="1"/>
              <a:t>HttpOnly</a:t>
            </a:r>
            <a:r>
              <a:rPr lang="sk-SK" sz="2200" dirty="0"/>
              <a:t> </a:t>
            </a:r>
            <a:r>
              <a:rPr lang="sk-SK" sz="2200" dirty="0" err="1"/>
              <a:t>cookies</a:t>
            </a:r>
            <a:endParaRPr lang="sk-SK" sz="2200" dirty="0"/>
          </a:p>
          <a:p>
            <a:pPr lvl="1"/>
            <a:r>
              <a:rPr lang="sk-SK" sz="2200" dirty="0"/>
              <a:t>CORS </a:t>
            </a:r>
          </a:p>
          <a:p>
            <a:pPr lvl="1"/>
            <a:r>
              <a:rPr lang="sk-SK" sz="2200" dirty="0"/>
              <a:t>CSP (</a:t>
            </a:r>
            <a:r>
              <a:rPr lang="sk-SK" sz="2200" dirty="0" err="1"/>
              <a:t>Content</a:t>
            </a:r>
            <a:r>
              <a:rPr lang="sk-SK" sz="2200" dirty="0"/>
              <a:t> </a:t>
            </a:r>
            <a:r>
              <a:rPr lang="sk-SK" sz="2200" dirty="0" err="1"/>
              <a:t>Security</a:t>
            </a:r>
            <a:r>
              <a:rPr lang="sk-SK" sz="2200" dirty="0"/>
              <a:t> </a:t>
            </a:r>
            <a:r>
              <a:rPr lang="sk-SK" sz="2200" dirty="0" err="1"/>
              <a:t>Policy</a:t>
            </a:r>
            <a:r>
              <a:rPr lang="sk-SK" sz="2200" dirty="0"/>
              <a:t>) </a:t>
            </a:r>
          </a:p>
          <a:p>
            <a:pPr lvl="1"/>
            <a:r>
              <a:rPr lang="sk-SK" sz="2200" dirty="0" err="1"/>
              <a:t>Strict</a:t>
            </a:r>
            <a:r>
              <a:rPr lang="sk-SK" sz="2200" dirty="0"/>
              <a:t>-Transport-</a:t>
            </a:r>
            <a:r>
              <a:rPr lang="sk-SK" sz="2200" dirty="0" err="1"/>
              <a:t>Security</a:t>
            </a:r>
            <a:r>
              <a:rPr lang="sk-SK" sz="2200" dirty="0"/>
              <a:t> (HSTS)</a:t>
            </a:r>
          </a:p>
          <a:p>
            <a:pPr lvl="1"/>
            <a:r>
              <a:rPr lang="sk-SK" sz="2200" dirty="0" err="1"/>
              <a:t>Input</a:t>
            </a:r>
            <a:r>
              <a:rPr lang="sk-SK" sz="2200" dirty="0"/>
              <a:t> </a:t>
            </a:r>
            <a:r>
              <a:rPr lang="sk-SK" sz="2200" dirty="0" err="1"/>
              <a:t>escaping</a:t>
            </a:r>
            <a:r>
              <a:rPr lang="sk-SK" sz="2200" dirty="0"/>
              <a:t> a validácia</a:t>
            </a:r>
          </a:p>
        </p:txBody>
      </p:sp>
    </p:spTree>
    <p:extLst>
      <p:ext uri="{BB962C8B-B14F-4D97-AF65-F5344CB8AC3E}">
        <p14:creationId xmlns:p14="http://schemas.microsoft.com/office/powerpoint/2010/main" val="2835554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E18C6-6AF3-AAD1-8E84-55E7C1D9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C254DA-D8CF-7DF6-384D-C0038539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Responzívny</a:t>
            </a:r>
            <a:r>
              <a:rPr lang="sk-SK" dirty="0"/>
              <a:t> dizajn a mobilná aplikácia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363023-3A04-CA26-356B-8AAD340E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Multiplatformový vývoj klient aplikácie</a:t>
            </a:r>
          </a:p>
          <a:p>
            <a:r>
              <a:rPr lang="sk-SK" sz="2800" dirty="0" err="1"/>
              <a:t>Responzívny</a:t>
            </a:r>
            <a:r>
              <a:rPr lang="sk-SK" sz="2800" dirty="0"/>
              <a:t> dizajn</a:t>
            </a:r>
          </a:p>
          <a:p>
            <a:r>
              <a:rPr lang="sk-SK" sz="2800" dirty="0"/>
              <a:t>WEB</a:t>
            </a:r>
          </a:p>
          <a:p>
            <a:r>
              <a:rPr lang="sk-SK" sz="2800" dirty="0"/>
              <a:t>Android</a:t>
            </a:r>
          </a:p>
          <a:p>
            <a:r>
              <a:rPr lang="sk-SK" sz="2800" dirty="0" err="1"/>
              <a:t>iOS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010006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59666C-06F3-0667-FA1C-D6B561FF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Zabezpečenie prevádzky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1FB2FB-8F81-40EE-3827-EB295A1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Komunikácia prostredníctvom HTTPS protokolu</a:t>
            </a:r>
          </a:p>
          <a:p>
            <a:r>
              <a:rPr lang="sk-SK" sz="2800" dirty="0"/>
              <a:t>Autorizácia užívateľa</a:t>
            </a:r>
          </a:p>
          <a:p>
            <a:pPr lvl="1"/>
            <a:r>
              <a:rPr lang="sk-SK" sz="2000" dirty="0"/>
              <a:t>Interný prihlasovací modul</a:t>
            </a:r>
          </a:p>
          <a:p>
            <a:pPr lvl="1"/>
            <a:r>
              <a:rPr lang="sk-SK" sz="2000" dirty="0"/>
              <a:t>Externý prihlasovací modul cez správu identít – IDM, LDAP</a:t>
            </a:r>
            <a:endParaRPr lang="sk-SK" sz="2400" dirty="0"/>
          </a:p>
          <a:p>
            <a:r>
              <a:rPr lang="sk-SK" sz="2800" dirty="0"/>
              <a:t>Autorizácia operácií na základe práv užívateľa</a:t>
            </a:r>
            <a:endParaRPr lang="sk-SK" sz="2200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9503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5945D-AEFD-3620-A9A6-CC477A72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738F75E-9289-484E-7311-5B64E204A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Obsah dodávky SW </a:t>
            </a:r>
            <a:br>
              <a:rPr lang="sk-SK" dirty="0"/>
            </a:br>
            <a:r>
              <a:rPr lang="sk-SK" i="1" dirty="0"/>
              <a:t>(možnosti dodávky systému)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EA7DD2A-805D-F16D-65E5-CDF7B6548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4801"/>
            <a:ext cx="8915400" cy="3937754"/>
          </a:xfrm>
        </p:spPr>
        <p:txBody>
          <a:bodyPr>
            <a:normAutofit/>
          </a:bodyPr>
          <a:lstStyle/>
          <a:p>
            <a:pPr lvl="1"/>
            <a:r>
              <a:rPr lang="sk-SK" sz="2800" dirty="0"/>
              <a:t>Hotový </a:t>
            </a:r>
            <a:r>
              <a:rPr lang="sk-SK" sz="2800" dirty="0" err="1"/>
              <a:t>sw</a:t>
            </a:r>
            <a:r>
              <a:rPr lang="sk-SK" sz="2800" dirty="0"/>
              <a:t> + licencia na používanie + používateľská dokumentácia</a:t>
            </a:r>
          </a:p>
          <a:p>
            <a:pPr lvl="1"/>
            <a:r>
              <a:rPr lang="sk-SK" sz="2800" dirty="0"/>
              <a:t>Hotový </a:t>
            </a:r>
            <a:r>
              <a:rPr lang="sk-SK" sz="2800" dirty="0" err="1"/>
              <a:t>sw</a:t>
            </a:r>
            <a:r>
              <a:rPr lang="sk-SK" sz="2800" dirty="0"/>
              <a:t> + licencia + zdrojový kód + používateľská dokumentácia + dokumentácia k zdrojovému kódu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625470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2E07-1769-78F7-48B5-505B46B5E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D8E5F1-81F8-1400-9ED5-34E3C80F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Uvažované rozšírenia systému</a:t>
            </a:r>
            <a:br>
              <a:rPr lang="sk-SK" dirty="0"/>
            </a:br>
            <a:endParaRPr lang="sk-SK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240C840-A507-FA50-1917-37EE60690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4801"/>
            <a:ext cx="8915400" cy="3937754"/>
          </a:xfrm>
        </p:spPr>
        <p:txBody>
          <a:bodyPr>
            <a:normAutofit/>
          </a:bodyPr>
          <a:lstStyle/>
          <a:p>
            <a:pPr lvl="1"/>
            <a:r>
              <a:rPr lang="sk-SK" sz="2800" dirty="0"/>
              <a:t>Implementácia asistenta s využitím AI (integrovaný AI helpdesk pre používateľov)</a:t>
            </a:r>
          </a:p>
          <a:p>
            <a:pPr lvl="1"/>
            <a:r>
              <a:rPr lang="sk-SK" sz="2800" dirty="0"/>
              <a:t>Elektronické podpisovanie ubytovacích zmlúv a iných listín</a:t>
            </a:r>
          </a:p>
        </p:txBody>
      </p:sp>
    </p:spTree>
    <p:extLst>
      <p:ext uri="{BB962C8B-B14F-4D97-AF65-F5344CB8AC3E}">
        <p14:creationId xmlns:p14="http://schemas.microsoft.com/office/powerpoint/2010/main" val="1993096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1FCBC-1FBE-ABDA-2516-5F3539CBF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E3DC9A-39BF-7061-A140-BF6DF355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Otázky</a:t>
            </a:r>
            <a:br>
              <a:rPr lang="sk-SK" dirty="0"/>
            </a:br>
            <a:endParaRPr lang="sk-SK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4366407-D413-297D-CC42-B36981931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92494"/>
            <a:ext cx="8915400" cy="5178176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sk-SK" sz="3000" dirty="0"/>
              <a:t>Očakávané výstupy analýzy  a návrhu aplikácie </a:t>
            </a:r>
          </a:p>
          <a:p>
            <a:pPr lvl="1"/>
            <a:r>
              <a:rPr lang="sk-SK" sz="3000" dirty="0"/>
              <a:t>Očakávané druhy testov a výstupy z testov</a:t>
            </a:r>
          </a:p>
          <a:p>
            <a:pPr lvl="1"/>
            <a:r>
              <a:rPr lang="sk-SK" sz="3000" dirty="0"/>
              <a:t>Zavádzanie systému a následná podpora</a:t>
            </a:r>
          </a:p>
          <a:p>
            <a:pPr lvl="1"/>
            <a:r>
              <a:rPr lang="sk-SK" sz="3000" dirty="0"/>
              <a:t>Zabezpečenie záloh nepretržitej prevádzky</a:t>
            </a:r>
          </a:p>
          <a:p>
            <a:pPr lvl="1"/>
            <a:r>
              <a:rPr lang="sk-SK" sz="3000" dirty="0"/>
              <a:t>Bezpečnosť prevádzky</a:t>
            </a:r>
          </a:p>
          <a:p>
            <a:pPr lvl="1"/>
            <a:r>
              <a:rPr lang="sk-SK" sz="3000" dirty="0"/>
              <a:t>Lokalizácia prostredia systému</a:t>
            </a:r>
          </a:p>
          <a:p>
            <a:pPr lvl="1"/>
            <a:r>
              <a:rPr lang="sk-SK" sz="3000" dirty="0"/>
              <a:t>Tlač dokumentov (formáty a správa šablón)</a:t>
            </a:r>
          </a:p>
          <a:p>
            <a:pPr lvl="1"/>
            <a:r>
              <a:rPr lang="sk-SK" sz="3000" dirty="0"/>
              <a:t>Financovanie pred a po odovzdaní produktu v rámci podpory</a:t>
            </a:r>
          </a:p>
          <a:p>
            <a:pPr lvl="1"/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79298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96BCC5-7538-BF55-790C-86C8A74B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Spoločnosť </a:t>
            </a:r>
            <a:r>
              <a:rPr lang="sk-SK" dirty="0" err="1"/>
              <a:t>Iternal</a:t>
            </a:r>
            <a:r>
              <a:rPr lang="sk-SK" dirty="0"/>
              <a:t>, </a:t>
            </a:r>
            <a:r>
              <a:rPr lang="sk-SK" dirty="0" err="1"/>
              <a:t>s.r.o</a:t>
            </a:r>
            <a:r>
              <a:rPr lang="sk-SK" dirty="0"/>
              <a:t>.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133D8C8-B779-2BCD-64B8-8772ABFA1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Stručný popis spoločnosti</a:t>
            </a:r>
          </a:p>
          <a:p>
            <a:r>
              <a:rPr lang="sk-SK" dirty="0" err="1"/>
              <a:t>Aktualne</a:t>
            </a:r>
            <a:r>
              <a:rPr lang="sk-SK" dirty="0"/>
              <a:t> </a:t>
            </a:r>
            <a:r>
              <a:rPr lang="sk-SK" dirty="0" err="1"/>
              <a:t>portfolio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0020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94D84D-F178-08E1-8E19-313EAC10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Okruhy prezentácie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37978D3-D2F5-F12E-9801-EB17113D1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800" dirty="0"/>
              <a:t>Aktéri, funkčné celky  a doplnkové funkcionality</a:t>
            </a:r>
          </a:p>
          <a:p>
            <a:pPr lvl="0"/>
            <a:r>
              <a:rPr lang="sk-SK" sz="2800" dirty="0"/>
              <a:t>Technické riešenia</a:t>
            </a:r>
          </a:p>
          <a:p>
            <a:pPr lvl="0"/>
            <a:r>
              <a:rPr lang="sk-SK" sz="2800" dirty="0"/>
              <a:t>Obsah dodávky SW</a:t>
            </a:r>
          </a:p>
          <a:p>
            <a:r>
              <a:rPr lang="sk-SK" sz="2800" dirty="0"/>
              <a:t>Možné rozšírenia</a:t>
            </a:r>
          </a:p>
          <a:p>
            <a:r>
              <a:rPr lang="sk-SK" sz="2800" dirty="0"/>
              <a:t>Otázky</a:t>
            </a:r>
          </a:p>
          <a:p>
            <a:endParaRPr lang="sk-SK" sz="2800" dirty="0"/>
          </a:p>
          <a:p>
            <a:endParaRPr lang="sk-SK" sz="2800" dirty="0"/>
          </a:p>
          <a:p>
            <a:pPr lvl="0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49360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6957F-52C2-16D4-E827-43D147C9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513F3B-064B-151A-EECE-EC48550B0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Aktéri, funkčné celky a doplnkové funkcionality </a:t>
            </a:r>
            <a:r>
              <a:rPr lang="sk-SK" i="1" dirty="0"/>
              <a:t>(Aktéri systému)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5935D1A-5896-BC1B-F4F3-34EE1B88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4800"/>
            <a:ext cx="8915400" cy="4431323"/>
          </a:xfrm>
        </p:spPr>
        <p:txBody>
          <a:bodyPr>
            <a:normAutofit lnSpcReduction="10000"/>
          </a:bodyPr>
          <a:lstStyle/>
          <a:p>
            <a:r>
              <a:rPr lang="sk-SK" sz="2800" dirty="0"/>
              <a:t>Administrátor</a:t>
            </a:r>
          </a:p>
          <a:p>
            <a:pPr lvl="1"/>
            <a:r>
              <a:rPr lang="sk-SK" sz="2200" dirty="0"/>
              <a:t>číselníky, role (oprávnenia), používatelia, harmonogramy, importy a exporty dát, správa dokumentov, nastavenia</a:t>
            </a:r>
          </a:p>
          <a:p>
            <a:pPr lvl="0"/>
            <a:r>
              <a:rPr lang="sk-SK" sz="2800" dirty="0"/>
              <a:t>Pracovník</a:t>
            </a:r>
          </a:p>
          <a:p>
            <a:pPr lvl="1"/>
            <a:r>
              <a:rPr lang="sk-SK" sz="2200" dirty="0"/>
              <a:t>číselníky, žiadosti o ubytovanie, ubytovanie, rezervácie, správa služieb (plánovanie, harmonogramy, opravy, kontroly, inventár, revízie), poplatky, importy dát, exporty dát, tvorba a vkladanie dokumentov</a:t>
            </a:r>
          </a:p>
          <a:p>
            <a:pPr lvl="0"/>
            <a:r>
              <a:rPr lang="sk-SK" sz="2800" dirty="0"/>
              <a:t>Klient </a:t>
            </a:r>
            <a:r>
              <a:rPr lang="sk-SK" sz="2800" i="1" dirty="0"/>
              <a:t>(študent, študent externista, hosť)</a:t>
            </a:r>
          </a:p>
          <a:p>
            <a:pPr lvl="1"/>
            <a:r>
              <a:rPr lang="sk-SK" sz="2200" dirty="0"/>
              <a:t>žiadosť o ubytovanie, rezervácia ubytovania, hlásenia porúch, úhrada platieb,...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9037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D87D4-E5F2-BDAB-A8DE-07D07C1E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06C261-C795-9086-360F-CA9A9A73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Aktéri, funkčné celky a doplnkové funkcionality </a:t>
            </a:r>
            <a:r>
              <a:rPr lang="sk-SK" i="1" dirty="0"/>
              <a:t>(Dostupné rozhrania)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4545A86-A6EC-D08B-60E5-C918CA7DE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4800"/>
            <a:ext cx="8915400" cy="3587261"/>
          </a:xfrm>
        </p:spPr>
        <p:txBody>
          <a:bodyPr>
            <a:normAutofit/>
          </a:bodyPr>
          <a:lstStyle/>
          <a:p>
            <a:r>
              <a:rPr lang="sk-SK" sz="2800" dirty="0"/>
              <a:t>Administrátor a Pracovník</a:t>
            </a:r>
          </a:p>
          <a:p>
            <a:pPr lvl="1"/>
            <a:r>
              <a:rPr lang="sk-SK" sz="2200" dirty="0"/>
              <a:t>Spoločná aplikácia pre aktérov Administrátor a Pracovník (prístup k jednotlivým funkcionalitám riadený cez oprávnenia / roly) v podobe webovej aplikácie. Návrh obrazoviek, viď. </a:t>
            </a:r>
            <a:r>
              <a:rPr lang="sk-SK" sz="2200" dirty="0" err="1"/>
              <a:t>mockups</a:t>
            </a:r>
            <a:endParaRPr lang="sk-SK" sz="2800" dirty="0"/>
          </a:p>
          <a:p>
            <a:pPr lvl="0"/>
            <a:r>
              <a:rPr lang="sk-SK" sz="2800" dirty="0"/>
              <a:t>Klient </a:t>
            </a:r>
            <a:r>
              <a:rPr lang="sk-SK" sz="2800" i="1" dirty="0"/>
              <a:t>(študent, študent externista, hosť)</a:t>
            </a:r>
          </a:p>
          <a:p>
            <a:pPr lvl="1"/>
            <a:r>
              <a:rPr lang="sk-SK" sz="2200" dirty="0"/>
              <a:t>Samostatná aplikácia vo webovej forme aj vo forme mobilnej aplikácie (IOS, Android)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7311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6A77-B9B9-40C9-D124-2F58E3210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0E3300-F236-B887-58E9-4B8CF2A9D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Aktéri, funkčné celky a doplnkové funkcionality </a:t>
            </a:r>
            <a:r>
              <a:rPr lang="sk-SK" i="1" dirty="0"/>
              <a:t>(Výmena dát a služby)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0967770-9153-F55A-CCD7-B894E144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4801"/>
            <a:ext cx="8915400" cy="3937754"/>
          </a:xfrm>
        </p:spPr>
        <p:txBody>
          <a:bodyPr>
            <a:normAutofit/>
          </a:bodyPr>
          <a:lstStyle/>
          <a:p>
            <a:r>
              <a:rPr lang="sk-SK" sz="2800" dirty="0"/>
              <a:t>Webové služby / API rozhrania pre výmenu dát</a:t>
            </a:r>
          </a:p>
          <a:p>
            <a:pPr lvl="0"/>
            <a:r>
              <a:rPr lang="sk-SK" sz="2800" dirty="0"/>
              <a:t>Integrácia s platobnými bránami</a:t>
            </a:r>
          </a:p>
          <a:p>
            <a:pPr lvl="0"/>
            <a:r>
              <a:rPr lang="sk-SK" sz="2800" i="1" dirty="0"/>
              <a:t>Notifikačné servisy</a:t>
            </a:r>
          </a:p>
          <a:p>
            <a:pPr lvl="0"/>
            <a:r>
              <a:rPr lang="sk-SK" sz="2800" i="1" dirty="0"/>
              <a:t>Ručné importy a exporty dát z prehľadov</a:t>
            </a:r>
          </a:p>
          <a:p>
            <a:pPr lvl="0"/>
            <a:r>
              <a:rPr lang="sk-SK" sz="2800" i="1" dirty="0"/>
              <a:t>Správa dokumentov</a:t>
            </a:r>
          </a:p>
        </p:txBody>
      </p:sp>
    </p:spTree>
    <p:extLst>
      <p:ext uri="{BB962C8B-B14F-4D97-AF65-F5344CB8AC3E}">
        <p14:creationId xmlns:p14="http://schemas.microsoft.com/office/powerpoint/2010/main" val="167730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5A903-34AA-BC54-325C-61D08C22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C6079B-C0AD-104C-B12B-7BBFEA1C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63305"/>
          </a:xfrm>
        </p:spPr>
        <p:txBody>
          <a:bodyPr>
            <a:normAutofit/>
          </a:bodyPr>
          <a:lstStyle/>
          <a:p>
            <a:r>
              <a:rPr lang="sk-SK" dirty="0"/>
              <a:t>Technické riešenia</a:t>
            </a:r>
            <a:endParaRPr lang="sk-SK" i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1D91344-849C-556A-876E-1773DE7D9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4801"/>
            <a:ext cx="8915400" cy="3937754"/>
          </a:xfrm>
        </p:spPr>
        <p:txBody>
          <a:bodyPr>
            <a:normAutofit lnSpcReduction="10000"/>
          </a:bodyPr>
          <a:lstStyle/>
          <a:p>
            <a:r>
              <a:rPr lang="sk-SK" sz="2800" dirty="0"/>
              <a:t>Architektúra systému</a:t>
            </a:r>
          </a:p>
          <a:p>
            <a:r>
              <a:rPr lang="sk-SK" sz="2800" dirty="0"/>
              <a:t>Návrh a implementácia (uvažované nástroje a technológie)</a:t>
            </a:r>
          </a:p>
          <a:p>
            <a:r>
              <a:rPr lang="sk-SK" sz="2800" dirty="0"/>
              <a:t>Navrhované technológie pre prevádzku systému</a:t>
            </a:r>
          </a:p>
          <a:p>
            <a:r>
              <a:rPr lang="sk-SK" sz="2800" dirty="0"/>
              <a:t>Zabezpečenie prevádzky (uvažované nástroje a technológie)</a:t>
            </a:r>
          </a:p>
          <a:p>
            <a:r>
              <a:rPr lang="sk-SK" sz="2800" dirty="0"/>
              <a:t>Responzívny dizajn a mobilná aplikácia</a:t>
            </a:r>
          </a:p>
        </p:txBody>
      </p:sp>
    </p:spTree>
    <p:extLst>
      <p:ext uri="{BB962C8B-B14F-4D97-AF65-F5344CB8AC3E}">
        <p14:creationId xmlns:p14="http://schemas.microsoft.com/office/powerpoint/2010/main" val="178096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EE2A1B1-9B97-19F9-9D17-F09263AA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Architektúra systému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D628337-48E6-944B-D7A4-9515B55A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Dátové úložisko</a:t>
            </a:r>
          </a:p>
          <a:p>
            <a:r>
              <a:rPr lang="sk-SK" sz="2800" dirty="0" err="1"/>
              <a:t>Backend</a:t>
            </a:r>
            <a:endParaRPr lang="sk-SK" sz="2800" dirty="0"/>
          </a:p>
          <a:p>
            <a:r>
              <a:rPr lang="sk-SK" sz="2800" dirty="0"/>
              <a:t>REST API</a:t>
            </a:r>
          </a:p>
          <a:p>
            <a:r>
              <a:rPr lang="sk-SK" sz="2800" dirty="0" err="1"/>
              <a:t>Frontend</a:t>
            </a:r>
            <a:endParaRPr lang="sk-SK" sz="2800" dirty="0"/>
          </a:p>
          <a:p>
            <a:r>
              <a:rPr lang="sk-SK" sz="2800" dirty="0"/>
              <a:t>Bezpečnostná vrstva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3009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696F6E-299D-85A1-4C94-658806A4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Použité technológie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53FB150-2306-4601-53ED-A9F51E4D0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Dôraz na </a:t>
            </a:r>
            <a:r>
              <a:rPr lang="sk-SK" sz="2800" dirty="0" err="1"/>
              <a:t>Open</a:t>
            </a:r>
            <a:r>
              <a:rPr lang="sk-SK" sz="2800" dirty="0"/>
              <a:t> </a:t>
            </a:r>
            <a:r>
              <a:rPr lang="sk-SK" sz="2800" dirty="0" err="1"/>
              <a:t>Source</a:t>
            </a:r>
            <a:endParaRPr lang="sk-SK" sz="2800" dirty="0"/>
          </a:p>
          <a:p>
            <a:r>
              <a:rPr lang="sk-SK" sz="2800" dirty="0"/>
              <a:t>Vývoj v Java</a:t>
            </a:r>
          </a:p>
          <a:p>
            <a:r>
              <a:rPr lang="sk-SK" sz="2800" dirty="0"/>
              <a:t>Databáza</a:t>
            </a:r>
          </a:p>
          <a:p>
            <a:pPr lvl="1"/>
            <a:r>
              <a:rPr lang="sk-SK" sz="2200" dirty="0"/>
              <a:t>Primárne </a:t>
            </a:r>
            <a:r>
              <a:rPr lang="sk-SK" sz="2200" dirty="0" err="1"/>
              <a:t>PostgreSQL</a:t>
            </a:r>
            <a:endParaRPr lang="sk-SK" sz="2200" dirty="0"/>
          </a:p>
          <a:p>
            <a:pPr lvl="1"/>
            <a:r>
              <a:rPr lang="sk-SK" sz="2200" dirty="0"/>
              <a:t>Alternatíva Oracle </a:t>
            </a:r>
            <a:r>
              <a:rPr lang="sk-SK" sz="2200" dirty="0" err="1"/>
              <a:t>Database</a:t>
            </a:r>
            <a:endParaRPr lang="sk-SK" sz="2800" dirty="0"/>
          </a:p>
          <a:p>
            <a:r>
              <a:rPr lang="sk-SK" sz="2800" dirty="0"/>
              <a:t>Perzistovanie údajov</a:t>
            </a:r>
          </a:p>
          <a:p>
            <a:pPr lvl="1"/>
            <a:r>
              <a:rPr lang="sk-SK" sz="2000" dirty="0"/>
              <a:t>JPA, </a:t>
            </a:r>
            <a:r>
              <a:rPr lang="sk-SK" sz="2000" dirty="0" err="1"/>
              <a:t>Hibernate</a:t>
            </a:r>
            <a:r>
              <a:rPr lang="sk-SK" sz="2000" dirty="0"/>
              <a:t> 6</a:t>
            </a:r>
            <a:endParaRPr lang="sk-SK" sz="2400" dirty="0"/>
          </a:p>
          <a:p>
            <a:pPr marL="457200" lvl="1" indent="0">
              <a:buNone/>
            </a:pPr>
            <a:endParaRPr lang="sk-SK" sz="2200" dirty="0"/>
          </a:p>
        </p:txBody>
      </p:sp>
    </p:spTree>
    <p:extLst>
      <p:ext uri="{BB962C8B-B14F-4D97-AF65-F5344CB8AC3E}">
        <p14:creationId xmlns:p14="http://schemas.microsoft.com/office/powerpoint/2010/main" val="4175163016"/>
      </p:ext>
    </p:extLst>
  </p:cSld>
  <p:clrMapOvr>
    <a:masterClrMapping/>
  </p:clrMapOvr>
</p:sld>
</file>

<file path=ppt/theme/theme1.xml><?xml version="1.0" encoding="utf-8"?>
<a:theme xmlns:a="http://schemas.openxmlformats.org/drawingml/2006/main" name="Dym">
  <a:themeElements>
    <a:clrScheme name="Dym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ym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ym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288</TotalTime>
  <Words>521</Words>
  <Application>Microsoft Office PowerPoint</Application>
  <PresentationFormat>Širokouhlá</PresentationFormat>
  <Paragraphs>105</Paragraphs>
  <Slides>18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Dym</vt:lpstr>
      <vt:lpstr>Systém pre správu ubytovania</vt:lpstr>
      <vt:lpstr>Spoločnosť Iternal, s.r.o.</vt:lpstr>
      <vt:lpstr>Okruhy prezentácie</vt:lpstr>
      <vt:lpstr>Aktéri, funkčné celky a doplnkové funkcionality (Aktéri systému)</vt:lpstr>
      <vt:lpstr>Aktéri, funkčné celky a doplnkové funkcionality (Dostupné rozhrania)</vt:lpstr>
      <vt:lpstr>Aktéri, funkčné celky a doplnkové funkcionality (Výmena dát a služby)</vt:lpstr>
      <vt:lpstr>Technické riešenia</vt:lpstr>
      <vt:lpstr>Architektúra systému</vt:lpstr>
      <vt:lpstr>Použité technológie</vt:lpstr>
      <vt:lpstr>Použité technológie (Backend)</vt:lpstr>
      <vt:lpstr>Použité technológie (Frontend)</vt:lpstr>
      <vt:lpstr>Použité technológie (Frontend)</vt:lpstr>
      <vt:lpstr>Použité technológie (Frontend)</vt:lpstr>
      <vt:lpstr>Responzívny dizajn a mobilná aplikácia</vt:lpstr>
      <vt:lpstr>Zabezpečenie prevádzky</vt:lpstr>
      <vt:lpstr>Obsah dodávky SW  (možnosti dodávky systému)</vt:lpstr>
      <vt:lpstr>Uvažované rozšírenia systému </vt:lpstr>
      <vt:lpstr>Otázky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michal.jaros</dc:creator>
  <cp:lastModifiedBy>Štefan Fabian</cp:lastModifiedBy>
  <cp:revision>19</cp:revision>
  <dcterms:created xsi:type="dcterms:W3CDTF">2025-06-16T11:06:40Z</dcterms:created>
  <dcterms:modified xsi:type="dcterms:W3CDTF">2025-06-17T10:33:20Z</dcterms:modified>
</cp:coreProperties>
</file>