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793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818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451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7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785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972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899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666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328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71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662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6261-96BB-4DFE-8E7F-0511FD441347}" type="datetimeFigureOut">
              <a:rPr lang="en-NZ" smtClean="0"/>
              <a:t>2019-03-19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5367-8C0F-4A48-BCB5-27A20A0735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718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629" y="2563447"/>
            <a:ext cx="5048738" cy="593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21930" r="136" b="30241"/>
          <a:stretch/>
        </p:blipFill>
        <p:spPr>
          <a:xfrm>
            <a:off x="2977662" y="422030"/>
            <a:ext cx="6205415" cy="20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292" y="515823"/>
            <a:ext cx="10015416" cy="836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1088292" y="1492747"/>
            <a:ext cx="10015416" cy="4407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74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Alumax - Index</dc:title>
  <dc:creator>Stefan Grace</dc:creator>
  <cp:lastModifiedBy>Stefan Grace</cp:lastModifiedBy>
  <cp:revision>4</cp:revision>
  <dcterms:created xsi:type="dcterms:W3CDTF">2016-08-26T11:57:11Z</dcterms:created>
  <dcterms:modified xsi:type="dcterms:W3CDTF">2019-03-18T14:24:11Z</dcterms:modified>
</cp:coreProperties>
</file>