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62" r:id="rId4"/>
    <p:sldId id="257" r:id="rId5"/>
    <p:sldId id="260" r:id="rId6"/>
    <p:sldId id="271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6" r:id="rId15"/>
    <p:sldId id="266" r:id="rId16"/>
    <p:sldId id="277" r:id="rId17"/>
    <p:sldId id="270" r:id="rId18"/>
    <p:sldId id="279" r:id="rId19"/>
    <p:sldId id="278" r:id="rId20"/>
    <p:sldId id="282" r:id="rId21"/>
    <p:sldId id="280" r:id="rId22"/>
    <p:sldId id="281" r:id="rId23"/>
    <p:sldId id="283" r:id="rId24"/>
    <p:sldId id="272" r:id="rId25"/>
    <p:sldId id="274" r:id="rId26"/>
    <p:sldId id="275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B516AD-426C-4DBA-AF5D-0A0FACBBC0AC}">
          <p14:sldIdLst>
            <p14:sldId id="256"/>
          </p14:sldIdLst>
        </p14:section>
        <p14:section name="Webserver" id="{4A3E92F7-414D-45D9-9013-AD625C0A42EE}">
          <p14:sldIdLst>
            <p14:sldId id="259"/>
            <p14:sldId id="262"/>
            <p14:sldId id="257"/>
            <p14:sldId id="260"/>
          </p14:sldIdLst>
        </p14:section>
        <p14:section name="REST" id="{1D3B6D8A-E76A-4600-8A1D-CB8A23FA2B3E}">
          <p14:sldIdLst>
            <p14:sldId id="271"/>
            <p14:sldId id="261"/>
            <p14:sldId id="263"/>
            <p14:sldId id="264"/>
            <p14:sldId id="265"/>
            <p14:sldId id="267"/>
            <p14:sldId id="268"/>
            <p14:sldId id="269"/>
            <p14:sldId id="276"/>
            <p14:sldId id="266"/>
            <p14:sldId id="277"/>
            <p14:sldId id="270"/>
          </p14:sldIdLst>
        </p14:section>
        <p14:section name="Javascript REST API" id="{7C7CD76D-9F95-41F8-94A3-E9C13FF0DA7D}">
          <p14:sldIdLst>
            <p14:sldId id="279"/>
            <p14:sldId id="278"/>
            <p14:sldId id="282"/>
            <p14:sldId id="280"/>
            <p14:sldId id="281"/>
            <p14:sldId id="283"/>
          </p14:sldIdLst>
        </p14:section>
        <p14:section name="Git" id="{6D3AC9FB-4C81-41F5-AC62-090D2DDA6F92}">
          <p14:sldIdLst>
            <p14:sldId id="272"/>
            <p14:sldId id="274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AFD72-7447-4C77-BCA9-E6D8BD006775}" v="66" dt="2022-04-12T11:53:01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aslhofer" userId="866afa689d7b321a" providerId="LiveId" clId="{A17AFD72-7447-4C77-BCA9-E6D8BD006775}"/>
    <pc:docChg chg="undo redo custSel addSld delSld modSld sldOrd addMainMaster delMainMaster modMainMaster addSection delSection modSection">
      <pc:chgData name="Stefan Haslhofer" userId="866afa689d7b321a" providerId="LiveId" clId="{A17AFD72-7447-4C77-BCA9-E6D8BD006775}" dt="2022-04-12T12:01:15.025" v="6454" actId="20577"/>
      <pc:docMkLst>
        <pc:docMk/>
      </pc:docMkLst>
      <pc:sldChg chg="modSp new mod">
        <pc:chgData name="Stefan Haslhofer" userId="866afa689d7b321a" providerId="LiveId" clId="{A17AFD72-7447-4C77-BCA9-E6D8BD006775}" dt="2022-04-12T08:23:14.325" v="399"/>
        <pc:sldMkLst>
          <pc:docMk/>
          <pc:sldMk cId="3445914984" sldId="256"/>
        </pc:sldMkLst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3445914984" sldId="256"/>
            <ac:spMk id="2" creationId="{715C09BD-2DC0-4F31-90FA-A51D8DAE4AD7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3445914984" sldId="256"/>
            <ac:spMk id="3" creationId="{B83DD85C-99E3-4AF5-AFAB-C553109E0D31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3445914984" sldId="256"/>
            <ac:spMk id="4" creationId="{846D5D13-5114-44E9-AAF4-80647EA5542E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3445914984" sldId="256"/>
            <ac:spMk id="5" creationId="{319894B9-AC59-42BF-9B32-98B5B755D373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3445914984" sldId="256"/>
            <ac:spMk id="6" creationId="{0E55B672-6AE8-454B-9454-420956B8E8B6}"/>
          </ac:spMkLst>
        </pc:spChg>
      </pc:sldChg>
      <pc:sldChg chg="modSp new mod">
        <pc:chgData name="Stefan Haslhofer" userId="866afa689d7b321a" providerId="LiveId" clId="{A17AFD72-7447-4C77-BCA9-E6D8BD006775}" dt="2022-04-12T08:29:42.685" v="491" actId="113"/>
        <pc:sldMkLst>
          <pc:docMk/>
          <pc:sldMk cId="2410335166" sldId="257"/>
        </pc:sldMkLst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2410335166" sldId="257"/>
            <ac:spMk id="2" creationId="{0C7DB0D3-8616-44C7-88F3-4371208A252F}"/>
          </ac:spMkLst>
        </pc:spChg>
        <pc:spChg chg="mod">
          <ac:chgData name="Stefan Haslhofer" userId="866afa689d7b321a" providerId="LiveId" clId="{A17AFD72-7447-4C77-BCA9-E6D8BD006775}" dt="2022-04-12T08:29:42.685" v="491" actId="113"/>
          <ac:spMkLst>
            <pc:docMk/>
            <pc:sldMk cId="2410335166" sldId="257"/>
            <ac:spMk id="3" creationId="{C71FD663-9BDF-4870-86D1-F0DA73C1AE15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2410335166" sldId="257"/>
            <ac:spMk id="4" creationId="{593FD151-71AB-4FEE-A3F8-69E0682FF073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2410335166" sldId="257"/>
            <ac:spMk id="5" creationId="{557D3315-9FDB-48EA-9D8B-B29D2B5EE55C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2410335166" sldId="257"/>
            <ac:spMk id="6" creationId="{D4E60F65-5683-42A2-91C6-666DE27931AA}"/>
          </ac:spMkLst>
        </pc:spChg>
      </pc:sldChg>
      <pc:sldChg chg="modSp new del mod">
        <pc:chgData name="Stefan Haslhofer" userId="866afa689d7b321a" providerId="LiveId" clId="{A17AFD72-7447-4C77-BCA9-E6D8BD006775}" dt="2022-04-12T10:49:53.380" v="4730" actId="2696"/>
        <pc:sldMkLst>
          <pc:docMk/>
          <pc:sldMk cId="1031990882" sldId="258"/>
        </pc:sldMkLst>
        <pc:spChg chg="mod">
          <ac:chgData name="Stefan Haslhofer" userId="866afa689d7b321a" providerId="LiveId" clId="{A17AFD72-7447-4C77-BCA9-E6D8BD006775}" dt="2022-04-12T08:33:43.090" v="530" actId="20577"/>
          <ac:spMkLst>
            <pc:docMk/>
            <pc:sldMk cId="1031990882" sldId="258"/>
            <ac:spMk id="2" creationId="{806D46D9-5EED-45F8-9C91-9809ECABCBE0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1031990882" sldId="258"/>
            <ac:spMk id="3" creationId="{118631FF-927A-49E0-9BA5-06C571B1B7F0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1031990882" sldId="258"/>
            <ac:spMk id="4" creationId="{AC1BDD3D-9B6E-4FFB-AFD5-AD513F351F26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1031990882" sldId="258"/>
            <ac:spMk id="5" creationId="{A1235421-788B-45E6-AF4B-B6DEEAE3FEE7}"/>
          </ac:spMkLst>
        </pc:spChg>
        <pc:spChg chg="mod">
          <ac:chgData name="Stefan Haslhofer" userId="866afa689d7b321a" providerId="LiveId" clId="{A17AFD72-7447-4C77-BCA9-E6D8BD006775}" dt="2022-04-12T08:23:14.325" v="399"/>
          <ac:spMkLst>
            <pc:docMk/>
            <pc:sldMk cId="1031990882" sldId="258"/>
            <ac:spMk id="6" creationId="{B76304F2-7CC3-4E8D-9346-2247F498C4E4}"/>
          </ac:spMkLst>
        </pc:spChg>
      </pc:sldChg>
      <pc:sldChg chg="modSp add mod ord">
        <pc:chgData name="Stefan Haslhofer" userId="866afa689d7b321a" providerId="LiveId" clId="{A17AFD72-7447-4C77-BCA9-E6D8BD006775}" dt="2022-04-12T08:28:00.789" v="459" actId="313"/>
        <pc:sldMkLst>
          <pc:docMk/>
          <pc:sldMk cId="637924114" sldId="259"/>
        </pc:sldMkLst>
        <pc:spChg chg="mod">
          <ac:chgData name="Stefan Haslhofer" userId="866afa689d7b321a" providerId="LiveId" clId="{A17AFD72-7447-4C77-BCA9-E6D8BD006775}" dt="2022-04-12T08:28:00.789" v="459" actId="313"/>
          <ac:spMkLst>
            <pc:docMk/>
            <pc:sldMk cId="637924114" sldId="259"/>
            <ac:spMk id="3" creationId="{C71FD663-9BDF-4870-86D1-F0DA73C1AE15}"/>
          </ac:spMkLst>
        </pc:spChg>
      </pc:sldChg>
      <pc:sldChg chg="addSp delSp modSp new mod">
        <pc:chgData name="Stefan Haslhofer" userId="866afa689d7b321a" providerId="LiveId" clId="{A17AFD72-7447-4C77-BCA9-E6D8BD006775}" dt="2022-04-12T08:32:45.596" v="521" actId="13822"/>
        <pc:sldMkLst>
          <pc:docMk/>
          <pc:sldMk cId="2505460066" sldId="260"/>
        </pc:sldMkLst>
        <pc:spChg chg="mod">
          <ac:chgData name="Stefan Haslhofer" userId="866afa689d7b321a" providerId="LiveId" clId="{A17AFD72-7447-4C77-BCA9-E6D8BD006775}" dt="2022-04-12T08:31:29.348" v="516" actId="20577"/>
          <ac:spMkLst>
            <pc:docMk/>
            <pc:sldMk cId="2505460066" sldId="260"/>
            <ac:spMk id="2" creationId="{56736658-8DD8-43D0-AA05-BB786CD04B27}"/>
          </ac:spMkLst>
        </pc:spChg>
        <pc:spChg chg="del">
          <ac:chgData name="Stefan Haslhofer" userId="866afa689d7b321a" providerId="LiveId" clId="{A17AFD72-7447-4C77-BCA9-E6D8BD006775}" dt="2022-04-12T08:31:34.775" v="517" actId="478"/>
          <ac:spMkLst>
            <pc:docMk/>
            <pc:sldMk cId="2505460066" sldId="260"/>
            <ac:spMk id="3" creationId="{F6FF2150-A10D-4F66-AA12-D9D0EEFC43E0}"/>
          </ac:spMkLst>
        </pc:spChg>
        <pc:spChg chg="add mod">
          <ac:chgData name="Stefan Haslhofer" userId="866afa689d7b321a" providerId="LiveId" clId="{A17AFD72-7447-4C77-BCA9-E6D8BD006775}" dt="2022-04-12T08:32:30.620" v="519" actId="13822"/>
          <ac:spMkLst>
            <pc:docMk/>
            <pc:sldMk cId="2505460066" sldId="260"/>
            <ac:spMk id="7" creationId="{D42359BC-EF6F-4C7A-B425-D3F81C3D889F}"/>
          </ac:spMkLst>
        </pc:spChg>
        <pc:spChg chg="add mod">
          <ac:chgData name="Stefan Haslhofer" userId="866afa689d7b321a" providerId="LiveId" clId="{A17AFD72-7447-4C77-BCA9-E6D8BD006775}" dt="2022-04-12T08:32:45.596" v="521" actId="13822"/>
          <ac:spMkLst>
            <pc:docMk/>
            <pc:sldMk cId="2505460066" sldId="260"/>
            <ac:spMk id="8" creationId="{B3FB6D7C-28F5-41F3-A18C-FE7DD3FFD5B9}"/>
          </ac:spMkLst>
        </pc:spChg>
        <pc:picChg chg="add mod">
          <ac:chgData name="Stefan Haslhofer" userId="866afa689d7b321a" providerId="LiveId" clId="{A17AFD72-7447-4C77-BCA9-E6D8BD006775}" dt="2022-04-12T08:31:24.295" v="497" actId="1076"/>
          <ac:picMkLst>
            <pc:docMk/>
            <pc:sldMk cId="2505460066" sldId="260"/>
            <ac:picMk id="1026" creationId="{1651FADE-CEFC-41B7-A4F3-1A5BB1E21152}"/>
          </ac:picMkLst>
        </pc:picChg>
      </pc:sldChg>
      <pc:sldChg chg="modSp new mod">
        <pc:chgData name="Stefan Haslhofer" userId="866afa689d7b321a" providerId="LiveId" clId="{A17AFD72-7447-4C77-BCA9-E6D8BD006775}" dt="2022-04-12T09:11:47.051" v="2890" actId="20577"/>
        <pc:sldMkLst>
          <pc:docMk/>
          <pc:sldMk cId="1747600559" sldId="261"/>
        </pc:sldMkLst>
        <pc:spChg chg="mod">
          <ac:chgData name="Stefan Haslhofer" userId="866afa689d7b321a" providerId="LiveId" clId="{A17AFD72-7447-4C77-BCA9-E6D8BD006775}" dt="2022-04-12T08:41:24.613" v="841" actId="20577"/>
          <ac:spMkLst>
            <pc:docMk/>
            <pc:sldMk cId="1747600559" sldId="261"/>
            <ac:spMk id="2" creationId="{2EDD9D9E-2932-48E2-B8CE-4588ED4DF3A7}"/>
          </ac:spMkLst>
        </pc:spChg>
        <pc:spChg chg="mod">
          <ac:chgData name="Stefan Haslhofer" userId="866afa689d7b321a" providerId="LiveId" clId="{A17AFD72-7447-4C77-BCA9-E6D8BD006775}" dt="2022-04-12T09:11:47.051" v="2890" actId="20577"/>
          <ac:spMkLst>
            <pc:docMk/>
            <pc:sldMk cId="1747600559" sldId="261"/>
            <ac:spMk id="3" creationId="{1DE0E414-4E69-440D-803D-32D392A5006B}"/>
          </ac:spMkLst>
        </pc:spChg>
      </pc:sldChg>
      <pc:sldChg chg="addSp delSp modSp new mod ord">
        <pc:chgData name="Stefan Haslhofer" userId="866afa689d7b321a" providerId="LiveId" clId="{A17AFD72-7447-4C77-BCA9-E6D8BD006775}" dt="2022-04-12T09:35:51.196" v="3613" actId="113"/>
        <pc:sldMkLst>
          <pc:docMk/>
          <pc:sldMk cId="3346289325" sldId="262"/>
        </pc:sldMkLst>
        <pc:spChg chg="mod">
          <ac:chgData name="Stefan Haslhofer" userId="866afa689d7b321a" providerId="LiveId" clId="{A17AFD72-7447-4C77-BCA9-E6D8BD006775}" dt="2022-04-12T09:35:51.196" v="3613" actId="113"/>
          <ac:spMkLst>
            <pc:docMk/>
            <pc:sldMk cId="3346289325" sldId="262"/>
            <ac:spMk id="2" creationId="{8FC06A06-F660-4B16-ACB4-072AC7E162D4}"/>
          </ac:spMkLst>
        </pc:spChg>
        <pc:spChg chg="del">
          <ac:chgData name="Stefan Haslhofer" userId="866afa689d7b321a" providerId="LiveId" clId="{A17AFD72-7447-4C77-BCA9-E6D8BD006775}" dt="2022-04-12T08:34:17.262" v="548" actId="478"/>
          <ac:spMkLst>
            <pc:docMk/>
            <pc:sldMk cId="3346289325" sldId="262"/>
            <ac:spMk id="3" creationId="{18143C5D-760B-4CA7-A8A7-3B398B0D7322}"/>
          </ac:spMkLst>
        </pc:spChg>
        <pc:picChg chg="add mod">
          <ac:chgData name="Stefan Haslhofer" userId="866afa689d7b321a" providerId="LiveId" clId="{A17AFD72-7447-4C77-BCA9-E6D8BD006775}" dt="2022-04-12T08:34:26.199" v="551" actId="1076"/>
          <ac:picMkLst>
            <pc:docMk/>
            <pc:sldMk cId="3346289325" sldId="262"/>
            <ac:picMk id="2050" creationId="{2EDA66F4-8308-44C9-904D-171EB369F566}"/>
          </ac:picMkLst>
        </pc:picChg>
        <pc:cxnChg chg="add mod">
          <ac:chgData name="Stefan Haslhofer" userId="866afa689d7b321a" providerId="LiveId" clId="{A17AFD72-7447-4C77-BCA9-E6D8BD006775}" dt="2022-04-12T08:34:47.203" v="568" actId="692"/>
          <ac:cxnSpMkLst>
            <pc:docMk/>
            <pc:sldMk cId="3346289325" sldId="262"/>
            <ac:cxnSpMk id="8" creationId="{E84416B5-75E6-483B-B7B6-8CC6DB1A9E95}"/>
          </ac:cxnSpMkLst>
        </pc:cxnChg>
        <pc:cxnChg chg="add mod">
          <ac:chgData name="Stefan Haslhofer" userId="866afa689d7b321a" providerId="LiveId" clId="{A17AFD72-7447-4C77-BCA9-E6D8BD006775}" dt="2022-04-12T08:34:54.712" v="571" actId="14100"/>
          <ac:cxnSpMkLst>
            <pc:docMk/>
            <pc:sldMk cId="3346289325" sldId="262"/>
            <ac:cxnSpMk id="10" creationId="{E8152E25-D4B8-4B56-B393-FBB1BB68A7B9}"/>
          </ac:cxnSpMkLst>
        </pc:cxnChg>
      </pc:sldChg>
      <pc:sldChg chg="modSp new mod">
        <pc:chgData name="Stefan Haslhofer" userId="866afa689d7b321a" providerId="LiveId" clId="{A17AFD72-7447-4C77-BCA9-E6D8BD006775}" dt="2022-04-12T09:12:04.086" v="2906" actId="20577"/>
        <pc:sldMkLst>
          <pc:docMk/>
          <pc:sldMk cId="3869756329" sldId="263"/>
        </pc:sldMkLst>
        <pc:spChg chg="mod">
          <ac:chgData name="Stefan Haslhofer" userId="866afa689d7b321a" providerId="LiveId" clId="{A17AFD72-7447-4C77-BCA9-E6D8BD006775}" dt="2022-04-12T09:12:04.086" v="2906" actId="20577"/>
          <ac:spMkLst>
            <pc:docMk/>
            <pc:sldMk cId="3869756329" sldId="263"/>
            <ac:spMk id="2" creationId="{D7EFC78E-3118-4267-9936-93ECB5070063}"/>
          </ac:spMkLst>
        </pc:spChg>
        <pc:spChg chg="mod">
          <ac:chgData name="Stefan Haslhofer" userId="866afa689d7b321a" providerId="LiveId" clId="{A17AFD72-7447-4C77-BCA9-E6D8BD006775}" dt="2022-04-12T08:46:34.396" v="1128" actId="20577"/>
          <ac:spMkLst>
            <pc:docMk/>
            <pc:sldMk cId="3869756329" sldId="263"/>
            <ac:spMk id="3" creationId="{964C389E-C847-4FB7-B4AA-4D629FAEE729}"/>
          </ac:spMkLst>
        </pc:spChg>
      </pc:sldChg>
      <pc:sldChg chg="modSp new mod">
        <pc:chgData name="Stefan Haslhofer" userId="866afa689d7b321a" providerId="LiveId" clId="{A17AFD72-7447-4C77-BCA9-E6D8BD006775}" dt="2022-04-12T09:10:35.946" v="2811" actId="20577"/>
        <pc:sldMkLst>
          <pc:docMk/>
          <pc:sldMk cId="3273913679" sldId="264"/>
        </pc:sldMkLst>
        <pc:spChg chg="mod">
          <ac:chgData name="Stefan Haslhofer" userId="866afa689d7b321a" providerId="LiveId" clId="{A17AFD72-7447-4C77-BCA9-E6D8BD006775}" dt="2022-04-12T08:48:01.372" v="1198" actId="20577"/>
          <ac:spMkLst>
            <pc:docMk/>
            <pc:sldMk cId="3273913679" sldId="264"/>
            <ac:spMk id="2" creationId="{5CF326E5-C542-4FFE-A876-9F7E9E7BD473}"/>
          </ac:spMkLst>
        </pc:spChg>
        <pc:spChg chg="mod">
          <ac:chgData name="Stefan Haslhofer" userId="866afa689d7b321a" providerId="LiveId" clId="{A17AFD72-7447-4C77-BCA9-E6D8BD006775}" dt="2022-04-12T09:10:35.946" v="2811" actId="20577"/>
          <ac:spMkLst>
            <pc:docMk/>
            <pc:sldMk cId="3273913679" sldId="264"/>
            <ac:spMk id="3" creationId="{63E0E9CD-C718-4051-AEEA-1EEF36F41154}"/>
          </ac:spMkLst>
        </pc:spChg>
      </pc:sldChg>
      <pc:sldChg chg="modSp new mod">
        <pc:chgData name="Stefan Haslhofer" userId="866afa689d7b321a" providerId="LiveId" clId="{A17AFD72-7447-4C77-BCA9-E6D8BD006775}" dt="2022-04-12T09:10:46.627" v="2833" actId="20577"/>
        <pc:sldMkLst>
          <pc:docMk/>
          <pc:sldMk cId="3202593727" sldId="265"/>
        </pc:sldMkLst>
        <pc:spChg chg="mod">
          <ac:chgData name="Stefan Haslhofer" userId="866afa689d7b321a" providerId="LiveId" clId="{A17AFD72-7447-4C77-BCA9-E6D8BD006775}" dt="2022-04-12T09:10:46.627" v="2833" actId="20577"/>
          <ac:spMkLst>
            <pc:docMk/>
            <pc:sldMk cId="3202593727" sldId="265"/>
            <ac:spMk id="2" creationId="{E098459F-40A7-40AD-96E6-74F0D6442E38}"/>
          </ac:spMkLst>
        </pc:spChg>
        <pc:spChg chg="mod">
          <ac:chgData name="Stefan Haslhofer" userId="866afa689d7b321a" providerId="LiveId" clId="{A17AFD72-7447-4C77-BCA9-E6D8BD006775}" dt="2022-04-12T08:57:11.133" v="1832" actId="20577"/>
          <ac:spMkLst>
            <pc:docMk/>
            <pc:sldMk cId="3202593727" sldId="265"/>
            <ac:spMk id="3" creationId="{F7AEA7B5-DF6C-4244-A042-90F05E1A979F}"/>
          </ac:spMkLst>
        </pc:spChg>
      </pc:sldChg>
      <pc:sldChg chg="addSp delSp modSp add mod">
        <pc:chgData name="Stefan Haslhofer" userId="866afa689d7b321a" providerId="LiveId" clId="{A17AFD72-7447-4C77-BCA9-E6D8BD006775}" dt="2022-04-12T10:50:22.610" v="4745" actId="20577"/>
        <pc:sldMkLst>
          <pc:docMk/>
          <pc:sldMk cId="2165943610" sldId="266"/>
        </pc:sldMkLst>
        <pc:spChg chg="mod">
          <ac:chgData name="Stefan Haslhofer" userId="866afa689d7b321a" providerId="LiveId" clId="{A17AFD72-7447-4C77-BCA9-E6D8BD006775}" dt="2022-04-12T10:50:22.610" v="4745" actId="20577"/>
          <ac:spMkLst>
            <pc:docMk/>
            <pc:sldMk cId="2165943610" sldId="266"/>
            <ac:spMk id="2" creationId="{E098459F-40A7-40AD-96E6-74F0D6442E38}"/>
          </ac:spMkLst>
        </pc:spChg>
        <pc:spChg chg="del">
          <ac:chgData name="Stefan Haslhofer" userId="866afa689d7b321a" providerId="LiveId" clId="{A17AFD72-7447-4C77-BCA9-E6D8BD006775}" dt="2022-04-12T08:49:13.484" v="1288" actId="478"/>
          <ac:spMkLst>
            <pc:docMk/>
            <pc:sldMk cId="2165943610" sldId="266"/>
            <ac:spMk id="3" creationId="{F7AEA7B5-DF6C-4244-A042-90F05E1A979F}"/>
          </ac:spMkLst>
        </pc:spChg>
        <pc:picChg chg="add mod">
          <ac:chgData name="Stefan Haslhofer" userId="866afa689d7b321a" providerId="LiveId" clId="{A17AFD72-7447-4C77-BCA9-E6D8BD006775}" dt="2022-04-12T08:49:17.800" v="1290" actId="1076"/>
          <ac:picMkLst>
            <pc:docMk/>
            <pc:sldMk cId="2165943610" sldId="266"/>
            <ac:picMk id="3074" creationId="{670FB92A-2076-4DBE-B5E4-EAF79F7F51D8}"/>
          </ac:picMkLst>
        </pc:picChg>
      </pc:sldChg>
      <pc:sldChg chg="modSp new mod">
        <pc:chgData name="Stefan Haslhofer" userId="866afa689d7b321a" providerId="LiveId" clId="{A17AFD72-7447-4C77-BCA9-E6D8BD006775}" dt="2022-04-12T09:12:20.360" v="2932" actId="20577"/>
        <pc:sldMkLst>
          <pc:docMk/>
          <pc:sldMk cId="3080056705" sldId="267"/>
        </pc:sldMkLst>
        <pc:spChg chg="mod">
          <ac:chgData name="Stefan Haslhofer" userId="866afa689d7b321a" providerId="LiveId" clId="{A17AFD72-7447-4C77-BCA9-E6D8BD006775}" dt="2022-04-12T09:12:20.360" v="2932" actId="20577"/>
          <ac:spMkLst>
            <pc:docMk/>
            <pc:sldMk cId="3080056705" sldId="267"/>
            <ac:spMk id="2" creationId="{CACE8BE4-0208-46A3-8FE8-4D066F6C6F25}"/>
          </ac:spMkLst>
        </pc:spChg>
        <pc:spChg chg="mod">
          <ac:chgData name="Stefan Haslhofer" userId="866afa689d7b321a" providerId="LiveId" clId="{A17AFD72-7447-4C77-BCA9-E6D8BD006775}" dt="2022-04-12T08:59:59.809" v="1959" actId="20577"/>
          <ac:spMkLst>
            <pc:docMk/>
            <pc:sldMk cId="3080056705" sldId="267"/>
            <ac:spMk id="3" creationId="{23B81A54-57E7-4C89-9577-6B73FE44F903}"/>
          </ac:spMkLst>
        </pc:spChg>
      </pc:sldChg>
      <pc:sldChg chg="modSp new mod">
        <pc:chgData name="Stefan Haslhofer" userId="866afa689d7b321a" providerId="LiveId" clId="{A17AFD72-7447-4C77-BCA9-E6D8BD006775}" dt="2022-04-12T11:25:31.966" v="5644" actId="20577"/>
        <pc:sldMkLst>
          <pc:docMk/>
          <pc:sldMk cId="996338127" sldId="268"/>
        </pc:sldMkLst>
        <pc:spChg chg="mod">
          <ac:chgData name="Stefan Haslhofer" userId="866afa689d7b321a" providerId="LiveId" clId="{A17AFD72-7447-4C77-BCA9-E6D8BD006775}" dt="2022-04-12T09:08:57.848" v="2682" actId="20577"/>
          <ac:spMkLst>
            <pc:docMk/>
            <pc:sldMk cId="996338127" sldId="268"/>
            <ac:spMk id="2" creationId="{BDB2B172-7670-4B30-880F-580B9D79980C}"/>
          </ac:spMkLst>
        </pc:spChg>
        <pc:spChg chg="mod">
          <ac:chgData name="Stefan Haslhofer" userId="866afa689d7b321a" providerId="LiveId" clId="{A17AFD72-7447-4C77-BCA9-E6D8BD006775}" dt="2022-04-12T11:25:31.966" v="5644" actId="20577"/>
          <ac:spMkLst>
            <pc:docMk/>
            <pc:sldMk cId="996338127" sldId="268"/>
            <ac:spMk id="3" creationId="{6E090404-919D-4947-852A-A8940E43D8D4}"/>
          </ac:spMkLst>
        </pc:spChg>
      </pc:sldChg>
      <pc:sldChg chg="modSp new mod">
        <pc:chgData name="Stefan Haslhofer" userId="866afa689d7b321a" providerId="LiveId" clId="{A17AFD72-7447-4C77-BCA9-E6D8BD006775}" dt="2022-04-12T09:34:20.978" v="3531" actId="20577"/>
        <pc:sldMkLst>
          <pc:docMk/>
          <pc:sldMk cId="524181214" sldId="269"/>
        </pc:sldMkLst>
        <pc:spChg chg="mod">
          <ac:chgData name="Stefan Haslhofer" userId="866afa689d7b321a" providerId="LiveId" clId="{A17AFD72-7447-4C77-BCA9-E6D8BD006775}" dt="2022-04-12T09:33:12.188" v="3298" actId="20577"/>
          <ac:spMkLst>
            <pc:docMk/>
            <pc:sldMk cId="524181214" sldId="269"/>
            <ac:spMk id="2" creationId="{187B0EAD-267C-439F-BA96-0944FC06CF04}"/>
          </ac:spMkLst>
        </pc:spChg>
        <pc:spChg chg="mod">
          <ac:chgData name="Stefan Haslhofer" userId="866afa689d7b321a" providerId="LiveId" clId="{A17AFD72-7447-4C77-BCA9-E6D8BD006775}" dt="2022-04-12T09:34:20.978" v="3531" actId="20577"/>
          <ac:spMkLst>
            <pc:docMk/>
            <pc:sldMk cId="524181214" sldId="269"/>
            <ac:spMk id="3" creationId="{99173ACC-76FE-4C83-A36E-FE1580D2AB28}"/>
          </ac:spMkLst>
        </pc:spChg>
      </pc:sldChg>
      <pc:sldChg chg="modSp new mod">
        <pc:chgData name="Stefan Haslhofer" userId="866afa689d7b321a" providerId="LiveId" clId="{A17AFD72-7447-4C77-BCA9-E6D8BD006775}" dt="2022-04-12T09:45:26.800" v="3752" actId="20577"/>
        <pc:sldMkLst>
          <pc:docMk/>
          <pc:sldMk cId="1790683828" sldId="270"/>
        </pc:sldMkLst>
        <pc:spChg chg="mod">
          <ac:chgData name="Stefan Haslhofer" userId="866afa689d7b321a" providerId="LiveId" clId="{A17AFD72-7447-4C77-BCA9-E6D8BD006775}" dt="2022-04-12T09:13:21.352" v="2984" actId="20577"/>
          <ac:spMkLst>
            <pc:docMk/>
            <pc:sldMk cId="1790683828" sldId="270"/>
            <ac:spMk id="2" creationId="{C5A80454-C525-4A95-A069-11273D03CC9C}"/>
          </ac:spMkLst>
        </pc:spChg>
        <pc:spChg chg="mod">
          <ac:chgData name="Stefan Haslhofer" userId="866afa689d7b321a" providerId="LiveId" clId="{A17AFD72-7447-4C77-BCA9-E6D8BD006775}" dt="2022-04-12T09:45:26.800" v="3752" actId="20577"/>
          <ac:spMkLst>
            <pc:docMk/>
            <pc:sldMk cId="1790683828" sldId="270"/>
            <ac:spMk id="3" creationId="{DB1313E1-5BE4-45AC-94F7-156AB64F0406}"/>
          </ac:spMkLst>
        </pc:spChg>
      </pc:sldChg>
      <pc:sldChg chg="addSp modSp new mod ord">
        <pc:chgData name="Stefan Haslhofer" userId="866afa689d7b321a" providerId="LiveId" clId="{A17AFD72-7447-4C77-BCA9-E6D8BD006775}" dt="2022-04-12T09:41:40.797" v="3648" actId="20577"/>
        <pc:sldMkLst>
          <pc:docMk/>
          <pc:sldMk cId="539686803" sldId="271"/>
        </pc:sldMkLst>
        <pc:spChg chg="mod">
          <ac:chgData name="Stefan Haslhofer" userId="866afa689d7b321a" providerId="LiveId" clId="{A17AFD72-7447-4C77-BCA9-E6D8BD006775}" dt="2022-04-12T09:41:40.797" v="3648" actId="20577"/>
          <ac:spMkLst>
            <pc:docMk/>
            <pc:sldMk cId="539686803" sldId="271"/>
            <ac:spMk id="2" creationId="{CE704E28-F1FB-4D42-84A3-C18CEE5AC403}"/>
          </ac:spMkLst>
        </pc:spChg>
        <pc:picChg chg="add mod">
          <ac:chgData name="Stefan Haslhofer" userId="866afa689d7b321a" providerId="LiveId" clId="{A17AFD72-7447-4C77-BCA9-E6D8BD006775}" dt="2022-04-12T09:40:51.061" v="3636" actId="1076"/>
          <ac:picMkLst>
            <pc:docMk/>
            <pc:sldMk cId="539686803" sldId="271"/>
            <ac:picMk id="8" creationId="{FDDFB53F-1996-4460-B9EE-C9193801A369}"/>
          </ac:picMkLst>
        </pc:picChg>
        <pc:picChg chg="add mod">
          <ac:chgData name="Stefan Haslhofer" userId="866afa689d7b321a" providerId="LiveId" clId="{A17AFD72-7447-4C77-BCA9-E6D8BD006775}" dt="2022-04-12T09:41:33.234" v="3642" actId="688"/>
          <ac:picMkLst>
            <pc:docMk/>
            <pc:sldMk cId="539686803" sldId="271"/>
            <ac:picMk id="10" creationId="{9FD16F08-6EC4-48A8-974B-F978A2AFD21F}"/>
          </ac:picMkLst>
        </pc:picChg>
        <pc:picChg chg="add mod">
          <ac:chgData name="Stefan Haslhofer" userId="866afa689d7b321a" providerId="LiveId" clId="{A17AFD72-7447-4C77-BCA9-E6D8BD006775}" dt="2022-04-12T09:37:51.353" v="3631" actId="14100"/>
          <ac:picMkLst>
            <pc:docMk/>
            <pc:sldMk cId="539686803" sldId="271"/>
            <ac:picMk id="1026" creationId="{D5C9D3D4-9B5D-49DF-872C-B3A080209FAB}"/>
          </ac:picMkLst>
        </pc:picChg>
      </pc:sldChg>
      <pc:sldChg chg="addSp modSp new mod">
        <pc:chgData name="Stefan Haslhofer" userId="866afa689d7b321a" providerId="LiveId" clId="{A17AFD72-7447-4C77-BCA9-E6D8BD006775}" dt="2022-04-12T09:53:16.219" v="4208" actId="20577"/>
        <pc:sldMkLst>
          <pc:docMk/>
          <pc:sldMk cId="1200638807" sldId="272"/>
        </pc:sldMkLst>
        <pc:spChg chg="mod">
          <ac:chgData name="Stefan Haslhofer" userId="866afa689d7b321a" providerId="LiveId" clId="{A17AFD72-7447-4C77-BCA9-E6D8BD006775}" dt="2022-04-12T09:44:59.271" v="3707" actId="20577"/>
          <ac:spMkLst>
            <pc:docMk/>
            <pc:sldMk cId="1200638807" sldId="272"/>
            <ac:spMk id="2" creationId="{7CF0F197-58D2-4FB4-A6C8-FA862FBBA8DF}"/>
          </ac:spMkLst>
        </pc:spChg>
        <pc:spChg chg="mod">
          <ac:chgData name="Stefan Haslhofer" userId="866afa689d7b321a" providerId="LiveId" clId="{A17AFD72-7447-4C77-BCA9-E6D8BD006775}" dt="2022-04-12T09:53:16.219" v="4208" actId="20577"/>
          <ac:spMkLst>
            <pc:docMk/>
            <pc:sldMk cId="1200638807" sldId="272"/>
            <ac:spMk id="3" creationId="{9562C6B3-13F2-4291-AAD9-C1890CBB54CF}"/>
          </ac:spMkLst>
        </pc:spChg>
        <pc:picChg chg="add mod">
          <ac:chgData name="Stefan Haslhofer" userId="866afa689d7b321a" providerId="LiveId" clId="{A17AFD72-7447-4C77-BCA9-E6D8BD006775}" dt="2022-04-12T09:48:30.313" v="3982" actId="1076"/>
          <ac:picMkLst>
            <pc:docMk/>
            <pc:sldMk cId="1200638807" sldId="272"/>
            <ac:picMk id="7" creationId="{03105E04-EF99-4DEF-8299-3F95F7DCFD4F}"/>
          </ac:picMkLst>
        </pc:picChg>
      </pc:sldChg>
      <pc:sldChg chg="modSp add mod">
        <pc:chgData name="Stefan Haslhofer" userId="866afa689d7b321a" providerId="LiveId" clId="{A17AFD72-7447-4C77-BCA9-E6D8BD006775}" dt="2022-04-12T09:45:20.463" v="3739" actId="20577"/>
        <pc:sldMkLst>
          <pc:docMk/>
          <pc:sldMk cId="3436404454" sldId="273"/>
        </pc:sldMkLst>
        <pc:spChg chg="mod">
          <ac:chgData name="Stefan Haslhofer" userId="866afa689d7b321a" providerId="LiveId" clId="{A17AFD72-7447-4C77-BCA9-E6D8BD006775}" dt="2022-04-12T09:45:20.463" v="3739" actId="20577"/>
          <ac:spMkLst>
            <pc:docMk/>
            <pc:sldMk cId="3436404454" sldId="273"/>
            <ac:spMk id="3" creationId="{9562C6B3-13F2-4291-AAD9-C1890CBB54CF}"/>
          </ac:spMkLst>
        </pc:spChg>
      </pc:sldChg>
      <pc:sldChg chg="addSp delSp modSp new mod">
        <pc:chgData name="Stefan Haslhofer" userId="866afa689d7b321a" providerId="LiveId" clId="{A17AFD72-7447-4C77-BCA9-E6D8BD006775}" dt="2022-04-12T09:54:22.056" v="4397" actId="20577"/>
        <pc:sldMkLst>
          <pc:docMk/>
          <pc:sldMk cId="2759871013" sldId="274"/>
        </pc:sldMkLst>
        <pc:spChg chg="mod">
          <ac:chgData name="Stefan Haslhofer" userId="866afa689d7b321a" providerId="LiveId" clId="{A17AFD72-7447-4C77-BCA9-E6D8BD006775}" dt="2022-04-12T09:53:01.490" v="4169" actId="5793"/>
          <ac:spMkLst>
            <pc:docMk/>
            <pc:sldMk cId="2759871013" sldId="274"/>
            <ac:spMk id="2" creationId="{D0F6F946-B743-4F8F-8975-C0AD8ED0288D}"/>
          </ac:spMkLst>
        </pc:spChg>
        <pc:spChg chg="mod">
          <ac:chgData name="Stefan Haslhofer" userId="866afa689d7b321a" providerId="LiveId" clId="{A17AFD72-7447-4C77-BCA9-E6D8BD006775}" dt="2022-04-12T09:54:22.056" v="4397" actId="20577"/>
          <ac:spMkLst>
            <pc:docMk/>
            <pc:sldMk cId="2759871013" sldId="274"/>
            <ac:spMk id="3" creationId="{2E2D2A75-820B-4DD1-B97E-D556554E120F}"/>
          </ac:spMkLst>
        </pc:spChg>
        <pc:picChg chg="add del">
          <ac:chgData name="Stefan Haslhofer" userId="866afa689d7b321a" providerId="LiveId" clId="{A17AFD72-7447-4C77-BCA9-E6D8BD006775}" dt="2022-04-12T09:48:09.741" v="3976" actId="21"/>
          <ac:picMkLst>
            <pc:docMk/>
            <pc:sldMk cId="2759871013" sldId="274"/>
            <ac:picMk id="2050" creationId="{975F08F2-F694-469C-8E31-55CCBA35E6B8}"/>
          </ac:picMkLst>
        </pc:picChg>
      </pc:sldChg>
      <pc:sldChg chg="addSp modSp new mod">
        <pc:chgData name="Stefan Haslhofer" userId="866afa689d7b321a" providerId="LiveId" clId="{A17AFD72-7447-4C77-BCA9-E6D8BD006775}" dt="2022-04-12T09:57:14.258" v="4700" actId="1076"/>
        <pc:sldMkLst>
          <pc:docMk/>
          <pc:sldMk cId="2602731138" sldId="275"/>
        </pc:sldMkLst>
        <pc:spChg chg="mod">
          <ac:chgData name="Stefan Haslhofer" userId="866afa689d7b321a" providerId="LiveId" clId="{A17AFD72-7447-4C77-BCA9-E6D8BD006775}" dt="2022-04-12T09:55:07.315" v="4418" actId="20577"/>
          <ac:spMkLst>
            <pc:docMk/>
            <pc:sldMk cId="2602731138" sldId="275"/>
            <ac:spMk id="2" creationId="{8889CD72-C49E-4626-9BBB-AA9663EB7C4D}"/>
          </ac:spMkLst>
        </pc:spChg>
        <pc:spChg chg="mod">
          <ac:chgData name="Stefan Haslhofer" userId="866afa689d7b321a" providerId="LiveId" clId="{A17AFD72-7447-4C77-BCA9-E6D8BD006775}" dt="2022-04-12T09:56:34.775" v="4695" actId="20577"/>
          <ac:spMkLst>
            <pc:docMk/>
            <pc:sldMk cId="2602731138" sldId="275"/>
            <ac:spMk id="3" creationId="{3182FA19-1601-47DA-ADCC-BCFDA43FE0DD}"/>
          </ac:spMkLst>
        </pc:spChg>
        <pc:picChg chg="add mod">
          <ac:chgData name="Stefan Haslhofer" userId="866afa689d7b321a" providerId="LiveId" clId="{A17AFD72-7447-4C77-BCA9-E6D8BD006775}" dt="2022-04-12T09:57:14.258" v="4700" actId="1076"/>
          <ac:picMkLst>
            <pc:docMk/>
            <pc:sldMk cId="2602731138" sldId="275"/>
            <ac:picMk id="3074" creationId="{2D8CEA08-3B28-4753-8D10-3E3238E1B5FE}"/>
          </ac:picMkLst>
        </pc:picChg>
      </pc:sldChg>
      <pc:sldChg chg="modSp new mod">
        <pc:chgData name="Stefan Haslhofer" userId="866afa689d7b321a" providerId="LiveId" clId="{A17AFD72-7447-4C77-BCA9-E6D8BD006775}" dt="2022-04-12T10:56:49.887" v="5422" actId="20577"/>
        <pc:sldMkLst>
          <pc:docMk/>
          <pc:sldMk cId="259828395" sldId="276"/>
        </pc:sldMkLst>
        <pc:spChg chg="mod">
          <ac:chgData name="Stefan Haslhofer" userId="866afa689d7b321a" providerId="LiveId" clId="{A17AFD72-7447-4C77-BCA9-E6D8BD006775}" dt="2022-04-12T10:50:35.541" v="4764" actId="20577"/>
          <ac:spMkLst>
            <pc:docMk/>
            <pc:sldMk cId="259828395" sldId="276"/>
            <ac:spMk id="2" creationId="{4205C9CA-4441-4BF2-9B6D-8314209CA41A}"/>
          </ac:spMkLst>
        </pc:spChg>
        <pc:spChg chg="mod">
          <ac:chgData name="Stefan Haslhofer" userId="866afa689d7b321a" providerId="LiveId" clId="{A17AFD72-7447-4C77-BCA9-E6D8BD006775}" dt="2022-04-12T10:56:49.887" v="5422" actId="20577"/>
          <ac:spMkLst>
            <pc:docMk/>
            <pc:sldMk cId="259828395" sldId="276"/>
            <ac:spMk id="3" creationId="{AFC0900D-4E53-48A1-9250-54BF78030888}"/>
          </ac:spMkLst>
        </pc:spChg>
      </pc:sldChg>
      <pc:sldChg chg="modSp new mod">
        <pc:chgData name="Stefan Haslhofer" userId="866afa689d7b321a" providerId="LiveId" clId="{A17AFD72-7447-4C77-BCA9-E6D8BD006775}" dt="2022-04-12T11:02:04.983" v="5500" actId="5793"/>
        <pc:sldMkLst>
          <pc:docMk/>
          <pc:sldMk cId="3410299235" sldId="277"/>
        </pc:sldMkLst>
        <pc:spChg chg="mod">
          <ac:chgData name="Stefan Haslhofer" userId="866afa689d7b321a" providerId="LiveId" clId="{A17AFD72-7447-4C77-BCA9-E6D8BD006775}" dt="2022-04-12T10:57:11.416" v="5464" actId="20577"/>
          <ac:spMkLst>
            <pc:docMk/>
            <pc:sldMk cId="3410299235" sldId="277"/>
            <ac:spMk id="2" creationId="{D2619DDD-0DDF-4FDE-9861-6349B7371B5E}"/>
          </ac:spMkLst>
        </pc:spChg>
        <pc:spChg chg="mod">
          <ac:chgData name="Stefan Haslhofer" userId="866afa689d7b321a" providerId="LiveId" clId="{A17AFD72-7447-4C77-BCA9-E6D8BD006775}" dt="2022-04-12T11:02:04.983" v="5500" actId="5793"/>
          <ac:spMkLst>
            <pc:docMk/>
            <pc:sldMk cId="3410299235" sldId="277"/>
            <ac:spMk id="3" creationId="{BFC0A5E2-F6C1-4DD5-B663-7E6F89C90441}"/>
          </ac:spMkLst>
        </pc:spChg>
      </pc:sldChg>
      <pc:sldChg chg="modSp new mod">
        <pc:chgData name="Stefan Haslhofer" userId="866afa689d7b321a" providerId="LiveId" clId="{A17AFD72-7447-4C77-BCA9-E6D8BD006775}" dt="2022-04-12T12:01:15.025" v="6454" actId="20577"/>
        <pc:sldMkLst>
          <pc:docMk/>
          <pc:sldMk cId="119359760" sldId="278"/>
        </pc:sldMkLst>
        <pc:spChg chg="mod">
          <ac:chgData name="Stefan Haslhofer" userId="866afa689d7b321a" providerId="LiveId" clId="{A17AFD72-7447-4C77-BCA9-E6D8BD006775}" dt="2022-04-12T11:36:48.354" v="5957" actId="20577"/>
          <ac:spMkLst>
            <pc:docMk/>
            <pc:sldMk cId="119359760" sldId="278"/>
            <ac:spMk id="2" creationId="{2ABC8D1F-6AA9-4E5D-ABBB-C4A3C351BBCC}"/>
          </ac:spMkLst>
        </pc:spChg>
        <pc:spChg chg="mod">
          <ac:chgData name="Stefan Haslhofer" userId="866afa689d7b321a" providerId="LiveId" clId="{A17AFD72-7447-4C77-BCA9-E6D8BD006775}" dt="2022-04-12T12:01:15.025" v="6454" actId="20577"/>
          <ac:spMkLst>
            <pc:docMk/>
            <pc:sldMk cId="119359760" sldId="278"/>
            <ac:spMk id="3" creationId="{54CDDDF0-46FE-4659-B2E1-8720BA2EED50}"/>
          </ac:spMkLst>
        </pc:spChg>
      </pc:sldChg>
      <pc:sldChg chg="modSp new del mod">
        <pc:chgData name="Stefan Haslhofer" userId="866afa689d7b321a" providerId="LiveId" clId="{A17AFD72-7447-4C77-BCA9-E6D8BD006775}" dt="2022-04-12T11:14:29.341" v="5522" actId="2696"/>
        <pc:sldMkLst>
          <pc:docMk/>
          <pc:sldMk cId="1402510843" sldId="278"/>
        </pc:sldMkLst>
        <pc:spChg chg="mod">
          <ac:chgData name="Stefan Haslhofer" userId="866afa689d7b321a" providerId="LiveId" clId="{A17AFD72-7447-4C77-BCA9-E6D8BD006775}" dt="2022-04-12T11:14:21.703" v="5521" actId="20577"/>
          <ac:spMkLst>
            <pc:docMk/>
            <pc:sldMk cId="1402510843" sldId="278"/>
            <ac:spMk id="2" creationId="{85975045-5166-4342-934C-7D2F6B5AC53E}"/>
          </ac:spMkLst>
        </pc:spChg>
      </pc:sldChg>
      <pc:sldChg chg="addSp delSp modSp new mod ord">
        <pc:chgData name="Stefan Haslhofer" userId="866afa689d7b321a" providerId="LiveId" clId="{A17AFD72-7447-4C77-BCA9-E6D8BD006775}" dt="2022-04-12T11:44:10.617" v="6164" actId="12"/>
        <pc:sldMkLst>
          <pc:docMk/>
          <pc:sldMk cId="2624286267" sldId="279"/>
        </pc:sldMkLst>
        <pc:spChg chg="mod">
          <ac:chgData name="Stefan Haslhofer" userId="866afa689d7b321a" providerId="LiveId" clId="{A17AFD72-7447-4C77-BCA9-E6D8BD006775}" dt="2022-04-12T11:34:17.460" v="5887" actId="20577"/>
          <ac:spMkLst>
            <pc:docMk/>
            <pc:sldMk cId="2624286267" sldId="279"/>
            <ac:spMk id="2" creationId="{55D324B9-627F-4D18-9B5C-7DF0004FEB05}"/>
          </ac:spMkLst>
        </pc:spChg>
        <pc:spChg chg="mod">
          <ac:chgData name="Stefan Haslhofer" userId="866afa689d7b321a" providerId="LiveId" clId="{A17AFD72-7447-4C77-BCA9-E6D8BD006775}" dt="2022-04-12T11:44:10.617" v="6164" actId="12"/>
          <ac:spMkLst>
            <pc:docMk/>
            <pc:sldMk cId="2624286267" sldId="279"/>
            <ac:spMk id="3" creationId="{E7449D8B-7CE5-47FD-B496-897CFF48E741}"/>
          </ac:spMkLst>
        </pc:spChg>
        <pc:picChg chg="add del mod">
          <ac:chgData name="Stefan Haslhofer" userId="866afa689d7b321a" providerId="LiveId" clId="{A17AFD72-7447-4C77-BCA9-E6D8BD006775}" dt="2022-04-12T11:43:42.583" v="6136" actId="478"/>
          <ac:picMkLst>
            <pc:docMk/>
            <pc:sldMk cId="2624286267" sldId="279"/>
            <ac:picMk id="8" creationId="{0284967A-D461-4AF8-9875-3014DC67510C}"/>
          </ac:picMkLst>
        </pc:picChg>
        <pc:picChg chg="add mod">
          <ac:chgData name="Stefan Haslhofer" userId="866afa689d7b321a" providerId="LiveId" clId="{A17AFD72-7447-4C77-BCA9-E6D8BD006775}" dt="2022-04-12T11:43:57.655" v="6140" actId="1076"/>
          <ac:picMkLst>
            <pc:docMk/>
            <pc:sldMk cId="2624286267" sldId="279"/>
            <ac:picMk id="10" creationId="{84974C74-7407-4976-8FCB-70254C6498E7}"/>
          </ac:picMkLst>
        </pc:picChg>
      </pc:sldChg>
      <pc:sldChg chg="addSp delSp modSp new mod">
        <pc:chgData name="Stefan Haslhofer" userId="866afa689d7b321a" providerId="LiveId" clId="{A17AFD72-7447-4C77-BCA9-E6D8BD006775}" dt="2022-04-12T11:59:42.175" v="6331" actId="14100"/>
        <pc:sldMkLst>
          <pc:docMk/>
          <pc:sldMk cId="2939607623" sldId="280"/>
        </pc:sldMkLst>
        <pc:spChg chg="mod">
          <ac:chgData name="Stefan Haslhofer" userId="866afa689d7b321a" providerId="LiveId" clId="{A17AFD72-7447-4C77-BCA9-E6D8BD006775}" dt="2022-04-12T11:46:05.784" v="6203" actId="20577"/>
          <ac:spMkLst>
            <pc:docMk/>
            <pc:sldMk cId="2939607623" sldId="280"/>
            <ac:spMk id="2" creationId="{00C7DDE0-8B5B-463F-9E12-ACDDB10A8089}"/>
          </ac:spMkLst>
        </pc:spChg>
        <pc:spChg chg="mod">
          <ac:chgData name="Stefan Haslhofer" userId="866afa689d7b321a" providerId="LiveId" clId="{A17AFD72-7447-4C77-BCA9-E6D8BD006775}" dt="2022-04-12T11:45:55.596" v="6187" actId="20577"/>
          <ac:spMkLst>
            <pc:docMk/>
            <pc:sldMk cId="2939607623" sldId="280"/>
            <ac:spMk id="3" creationId="{9AC6F794-D822-489B-8805-7B4E899A5FFA}"/>
          </ac:spMkLst>
        </pc:spChg>
        <pc:picChg chg="add del mod">
          <ac:chgData name="Stefan Haslhofer" userId="866afa689d7b321a" providerId="LiveId" clId="{A17AFD72-7447-4C77-BCA9-E6D8BD006775}" dt="2022-04-12T11:59:08.160" v="6328" actId="478"/>
          <ac:picMkLst>
            <pc:docMk/>
            <pc:sldMk cId="2939607623" sldId="280"/>
            <ac:picMk id="8" creationId="{449B18A7-95F4-4C84-A056-35D572A385A1}"/>
          </ac:picMkLst>
        </pc:picChg>
        <pc:picChg chg="add mod">
          <ac:chgData name="Stefan Haslhofer" userId="866afa689d7b321a" providerId="LiveId" clId="{A17AFD72-7447-4C77-BCA9-E6D8BD006775}" dt="2022-04-12T11:59:42.175" v="6331" actId="14100"/>
          <ac:picMkLst>
            <pc:docMk/>
            <pc:sldMk cId="2939607623" sldId="280"/>
            <ac:picMk id="10" creationId="{EA9C319E-C2B1-4616-84D3-55CF4D81B6AA}"/>
          </ac:picMkLst>
        </pc:picChg>
      </pc:sldChg>
      <pc:sldChg chg="addSp delSp modSp add mod">
        <pc:chgData name="Stefan Haslhofer" userId="866afa689d7b321a" providerId="LiveId" clId="{A17AFD72-7447-4C77-BCA9-E6D8BD006775}" dt="2022-04-12T11:55:06.975" v="6291" actId="1076"/>
        <pc:sldMkLst>
          <pc:docMk/>
          <pc:sldMk cId="855721052" sldId="281"/>
        </pc:sldMkLst>
        <pc:spChg chg="mod">
          <ac:chgData name="Stefan Haslhofer" userId="866afa689d7b321a" providerId="LiveId" clId="{A17AFD72-7447-4C77-BCA9-E6D8BD006775}" dt="2022-04-12T11:46:09.465" v="6211" actId="20577"/>
          <ac:spMkLst>
            <pc:docMk/>
            <pc:sldMk cId="855721052" sldId="281"/>
            <ac:spMk id="2" creationId="{00C7DDE0-8B5B-463F-9E12-ACDDB10A8089}"/>
          </ac:spMkLst>
        </pc:spChg>
        <pc:spChg chg="mod">
          <ac:chgData name="Stefan Haslhofer" userId="866afa689d7b321a" providerId="LiveId" clId="{A17AFD72-7447-4C77-BCA9-E6D8BD006775}" dt="2022-04-12T11:47:55.064" v="6259" actId="14100"/>
          <ac:spMkLst>
            <pc:docMk/>
            <pc:sldMk cId="855721052" sldId="281"/>
            <ac:spMk id="3" creationId="{9AC6F794-D822-489B-8805-7B4E899A5FFA}"/>
          </ac:spMkLst>
        </pc:spChg>
        <pc:spChg chg="add del">
          <ac:chgData name="Stefan Haslhofer" userId="866afa689d7b321a" providerId="LiveId" clId="{A17AFD72-7447-4C77-BCA9-E6D8BD006775}" dt="2022-04-12T11:47:59.026" v="6261"/>
          <ac:spMkLst>
            <pc:docMk/>
            <pc:sldMk cId="855721052" sldId="281"/>
            <ac:spMk id="7" creationId="{1E8CE37C-7F47-4B8E-99B4-D31F5EF997C2}"/>
          </ac:spMkLst>
        </pc:spChg>
        <pc:picChg chg="del">
          <ac:chgData name="Stefan Haslhofer" userId="866afa689d7b321a" providerId="LiveId" clId="{A17AFD72-7447-4C77-BCA9-E6D8BD006775}" dt="2022-04-12T11:46:18.019" v="6233" actId="478"/>
          <ac:picMkLst>
            <pc:docMk/>
            <pc:sldMk cId="855721052" sldId="281"/>
            <ac:picMk id="8" creationId="{449B18A7-95F4-4C84-A056-35D572A385A1}"/>
          </ac:picMkLst>
        </pc:picChg>
        <pc:picChg chg="add mod">
          <ac:chgData name="Stefan Haslhofer" userId="866afa689d7b321a" providerId="LiveId" clId="{A17AFD72-7447-4C77-BCA9-E6D8BD006775}" dt="2022-04-12T11:55:06.975" v="6291" actId="1076"/>
          <ac:picMkLst>
            <pc:docMk/>
            <pc:sldMk cId="855721052" sldId="281"/>
            <ac:picMk id="10" creationId="{162A64F1-5AED-499A-ACE7-1B706F96541F}"/>
          </ac:picMkLst>
        </pc:picChg>
      </pc:sldChg>
      <pc:sldChg chg="addSp delSp modSp add mod ord">
        <pc:chgData name="Stefan Haslhofer" userId="866afa689d7b321a" providerId="LiveId" clId="{A17AFD72-7447-4C77-BCA9-E6D8BD006775}" dt="2022-04-12T11:46:01.935" v="6195" actId="20577"/>
        <pc:sldMkLst>
          <pc:docMk/>
          <pc:sldMk cId="2513395355" sldId="282"/>
        </pc:sldMkLst>
        <pc:spChg chg="mod">
          <ac:chgData name="Stefan Haslhofer" userId="866afa689d7b321a" providerId="LiveId" clId="{A17AFD72-7447-4C77-BCA9-E6D8BD006775}" dt="2022-04-12T11:46:01.935" v="6195" actId="20577"/>
          <ac:spMkLst>
            <pc:docMk/>
            <pc:sldMk cId="2513395355" sldId="282"/>
            <ac:spMk id="2" creationId="{00C7DDE0-8B5B-463F-9E12-ACDDB10A8089}"/>
          </ac:spMkLst>
        </pc:spChg>
        <pc:spChg chg="mod">
          <ac:chgData name="Stefan Haslhofer" userId="866afa689d7b321a" providerId="LiveId" clId="{A17AFD72-7447-4C77-BCA9-E6D8BD006775}" dt="2022-04-12T11:45:11.323" v="6179" actId="20577"/>
          <ac:spMkLst>
            <pc:docMk/>
            <pc:sldMk cId="2513395355" sldId="282"/>
            <ac:spMk id="3" creationId="{9AC6F794-D822-489B-8805-7B4E899A5FFA}"/>
          </ac:spMkLst>
        </pc:spChg>
        <pc:picChg chg="del">
          <ac:chgData name="Stefan Haslhofer" userId="866afa689d7b321a" providerId="LiveId" clId="{A17AFD72-7447-4C77-BCA9-E6D8BD006775}" dt="2022-04-12T11:45:13.039" v="6180" actId="478"/>
          <ac:picMkLst>
            <pc:docMk/>
            <pc:sldMk cId="2513395355" sldId="282"/>
            <ac:picMk id="8" creationId="{449B18A7-95F4-4C84-A056-35D572A385A1}"/>
          </ac:picMkLst>
        </pc:picChg>
        <pc:picChg chg="add mod">
          <ac:chgData name="Stefan Haslhofer" userId="866afa689d7b321a" providerId="LiveId" clId="{A17AFD72-7447-4C77-BCA9-E6D8BD006775}" dt="2022-04-12T11:45:44.334" v="6185" actId="1076"/>
          <ac:picMkLst>
            <pc:docMk/>
            <pc:sldMk cId="2513395355" sldId="282"/>
            <ac:picMk id="9" creationId="{98C1469C-3C53-460C-B0EF-1F1F625178A7}"/>
          </ac:picMkLst>
        </pc:picChg>
      </pc:sldChg>
      <pc:sldChg chg="modSp add mod ord">
        <pc:chgData name="Stefan Haslhofer" userId="866afa689d7b321a" providerId="LiveId" clId="{A17AFD72-7447-4C77-BCA9-E6D8BD006775}" dt="2022-04-12T11:56:49.058" v="6327" actId="5793"/>
        <pc:sldMkLst>
          <pc:docMk/>
          <pc:sldMk cId="4055503349" sldId="283"/>
        </pc:sldMkLst>
        <pc:spChg chg="mod">
          <ac:chgData name="Stefan Haslhofer" userId="866afa689d7b321a" providerId="LiveId" clId="{A17AFD72-7447-4C77-BCA9-E6D8BD006775}" dt="2022-04-12T11:52:52.179" v="6280"/>
          <ac:spMkLst>
            <pc:docMk/>
            <pc:sldMk cId="4055503349" sldId="283"/>
            <ac:spMk id="2" creationId="{7CF0F197-58D2-4FB4-A6C8-FA862FBBA8DF}"/>
          </ac:spMkLst>
        </pc:spChg>
        <pc:spChg chg="mod">
          <ac:chgData name="Stefan Haslhofer" userId="866afa689d7b321a" providerId="LiveId" clId="{A17AFD72-7447-4C77-BCA9-E6D8BD006775}" dt="2022-04-12T11:56:49.058" v="6327" actId="5793"/>
          <ac:spMkLst>
            <pc:docMk/>
            <pc:sldMk cId="4055503349" sldId="283"/>
            <ac:spMk id="3" creationId="{9562C6B3-13F2-4291-AAD9-C1890CBB54CF}"/>
          </ac:spMkLst>
        </pc:spChg>
      </pc:sldChg>
      <pc:sldChg chg="modSp new del mod">
        <pc:chgData name="Stefan Haslhofer" userId="866afa689d7b321a" providerId="LiveId" clId="{A17AFD72-7447-4C77-BCA9-E6D8BD006775}" dt="2022-04-12T11:56:44.741" v="6325" actId="2696"/>
        <pc:sldMkLst>
          <pc:docMk/>
          <pc:sldMk cId="2995280529" sldId="284"/>
        </pc:sldMkLst>
        <pc:spChg chg="mod">
          <ac:chgData name="Stefan Haslhofer" userId="866afa689d7b321a" providerId="LiveId" clId="{A17AFD72-7447-4C77-BCA9-E6D8BD006775}" dt="2022-04-12T11:56:28.688" v="6309" actId="20577"/>
          <ac:spMkLst>
            <pc:docMk/>
            <pc:sldMk cId="2995280529" sldId="284"/>
            <ac:spMk id="2" creationId="{B004035C-6389-4A2D-8099-72A4D3E12E84}"/>
          </ac:spMkLst>
        </pc:spChg>
        <pc:spChg chg="mod">
          <ac:chgData name="Stefan Haslhofer" userId="866afa689d7b321a" providerId="LiveId" clId="{A17AFD72-7447-4C77-BCA9-E6D8BD006775}" dt="2022-04-12T11:56:26.123" v="6305" actId="5793"/>
          <ac:spMkLst>
            <pc:docMk/>
            <pc:sldMk cId="2995280529" sldId="284"/>
            <ac:spMk id="3" creationId="{17B3B246-2CBE-4BE5-8D8D-53F066C18691}"/>
          </ac:spMkLst>
        </pc:spChg>
      </pc:sldChg>
      <pc:sldMasterChg chg="modSp mod modSldLayout">
        <pc:chgData name="Stefan Haslhofer" userId="866afa689d7b321a" providerId="LiveId" clId="{A17AFD72-7447-4C77-BCA9-E6D8BD006775}" dt="2022-04-12T08:05:39.055" v="107" actId="768"/>
        <pc:sldMasterMkLst>
          <pc:docMk/>
          <pc:sldMasterMk cId="3356468350" sldId="2147483648"/>
        </pc:sldMasterMkLst>
        <pc:spChg chg="mod">
          <ac:chgData name="Stefan Haslhofer" userId="866afa689d7b321a" providerId="LiveId" clId="{A17AFD72-7447-4C77-BCA9-E6D8BD006775}" dt="2022-04-12T08:05:24.568" v="105" actId="768"/>
          <ac:spMkLst>
            <pc:docMk/>
            <pc:sldMasterMk cId="3356468350" sldId="2147483648"/>
            <ac:spMk id="4" creationId="{D68D5576-FD28-4582-9980-1FE32B16CF04}"/>
          </ac:spMkLst>
        </pc:spChg>
        <pc:spChg chg="mod">
          <ac:chgData name="Stefan Haslhofer" userId="866afa689d7b321a" providerId="LiveId" clId="{A17AFD72-7447-4C77-BCA9-E6D8BD006775}" dt="2022-04-12T08:01:19.614" v="44" actId="20577"/>
          <ac:spMkLst>
            <pc:docMk/>
            <pc:sldMasterMk cId="3356468350" sldId="2147483648"/>
            <ac:spMk id="5" creationId="{9FA8B20C-7208-4743-A492-02B22AE8C1FF}"/>
          </ac:spMkLst>
        </pc:spChg>
        <pc:sldLayoutChg chg="modSp mod">
          <pc:chgData name="Stefan Haslhofer" userId="866afa689d7b321a" providerId="LiveId" clId="{A17AFD72-7447-4C77-BCA9-E6D8BD006775}" dt="2022-04-12T08:05:39.055" v="107" actId="768"/>
          <pc:sldLayoutMkLst>
            <pc:docMk/>
            <pc:sldMasterMk cId="3356468350" sldId="2147483648"/>
            <pc:sldLayoutMk cId="4138984365" sldId="2147483649"/>
          </pc:sldLayoutMkLst>
          <pc:spChg chg="mod">
            <ac:chgData name="Stefan Haslhofer" userId="866afa689d7b321a" providerId="LiveId" clId="{A17AFD72-7447-4C77-BCA9-E6D8BD006775}" dt="2022-04-12T08:05:39.055" v="107" actId="768"/>
            <ac:spMkLst>
              <pc:docMk/>
              <pc:sldMasterMk cId="3356468350" sldId="2147483648"/>
              <pc:sldLayoutMk cId="4138984365" sldId="2147483649"/>
              <ac:spMk id="4" creationId="{639325A2-0CA6-42BD-BCCB-8426C670A15D}"/>
            </ac:spMkLst>
          </pc:spChg>
          <pc:spChg chg="mod">
            <ac:chgData name="Stefan Haslhofer" userId="866afa689d7b321a" providerId="LiveId" clId="{A17AFD72-7447-4C77-BCA9-E6D8BD006775}" dt="2022-04-12T08:01:06.965" v="18" actId="20577"/>
            <ac:spMkLst>
              <pc:docMk/>
              <pc:sldMasterMk cId="3356468350" sldId="2147483648"/>
              <pc:sldLayoutMk cId="4138984365" sldId="2147483649"/>
              <ac:spMk id="5" creationId="{0258223A-619F-4D0F-B5DB-B0161448879C}"/>
            </ac:spMkLst>
          </pc:spChg>
          <pc:spChg chg="mod">
            <ac:chgData name="Stefan Haslhofer" userId="866afa689d7b321a" providerId="LiveId" clId="{A17AFD72-7447-4C77-BCA9-E6D8BD006775}" dt="2022-04-12T08:01:13.271" v="28" actId="20577"/>
            <ac:spMkLst>
              <pc:docMk/>
              <pc:sldMasterMk cId="3356468350" sldId="2147483648"/>
              <pc:sldLayoutMk cId="4138984365" sldId="2147483649"/>
              <ac:spMk id="6" creationId="{6766A6F9-91F6-487A-9C7F-B482492D9F13}"/>
            </ac:spMkLst>
          </pc:spChg>
        </pc:sldLayoutChg>
        <pc:sldLayoutChg chg="modSp mod">
          <pc:chgData name="Stefan Haslhofer" userId="866afa689d7b321a" providerId="LiveId" clId="{A17AFD72-7447-4C77-BCA9-E6D8BD006775}" dt="2022-04-12T08:02:13.314" v="102" actId="20577"/>
          <pc:sldLayoutMkLst>
            <pc:docMk/>
            <pc:sldMasterMk cId="3356468350" sldId="2147483648"/>
            <pc:sldLayoutMk cId="1540946727" sldId="2147483650"/>
          </pc:sldLayoutMkLst>
          <pc:spChg chg="mod">
            <ac:chgData name="Stefan Haslhofer" userId="866afa689d7b321a" providerId="LiveId" clId="{A17AFD72-7447-4C77-BCA9-E6D8BD006775}" dt="2022-04-12T08:02:13.314" v="102" actId="20577"/>
            <ac:spMkLst>
              <pc:docMk/>
              <pc:sldMasterMk cId="3356468350" sldId="2147483648"/>
              <pc:sldLayoutMk cId="1540946727" sldId="2147483650"/>
              <ac:spMk id="5" creationId="{61F5FA77-7922-45B0-9342-DA7B90EC71E5}"/>
            </ac:spMkLst>
          </pc:spChg>
        </pc:sldLayoutChg>
      </pc:sldMasterChg>
      <pc:sldMasterChg chg="new add del mod addSldLayout delSldLayout">
        <pc:chgData name="Stefan Haslhofer" userId="866afa689d7b321a" providerId="LiveId" clId="{A17AFD72-7447-4C77-BCA9-E6D8BD006775}" dt="2022-04-12T08:01:41.011" v="81" actId="2696"/>
        <pc:sldMasterMkLst>
          <pc:docMk/>
          <pc:sldMasterMk cId="1136309083" sldId="2147483660"/>
        </pc:sldMasterMkLst>
        <pc:sldLayoutChg chg="new add del replId">
          <pc:chgData name="Stefan Haslhofer" userId="866afa689d7b321a" providerId="LiveId" clId="{A17AFD72-7447-4C77-BCA9-E6D8BD006775}" dt="2022-04-12T08:01:40.989" v="70" actId="2696"/>
          <pc:sldLayoutMkLst>
            <pc:docMk/>
            <pc:sldMasterMk cId="1136309083" sldId="2147483660"/>
            <pc:sldLayoutMk cId="2214887802" sldId="2147483661"/>
          </pc:sldLayoutMkLst>
        </pc:sldLayoutChg>
        <pc:sldLayoutChg chg="new add del replId">
          <pc:chgData name="Stefan Haslhofer" userId="866afa689d7b321a" providerId="LiveId" clId="{A17AFD72-7447-4C77-BCA9-E6D8BD006775}" dt="2022-04-12T08:01:40.991" v="71" actId="2696"/>
          <pc:sldLayoutMkLst>
            <pc:docMk/>
            <pc:sldMasterMk cId="1136309083" sldId="2147483660"/>
            <pc:sldLayoutMk cId="2443794266" sldId="2147483662"/>
          </pc:sldLayoutMkLst>
        </pc:sldLayoutChg>
        <pc:sldLayoutChg chg="new add del replId">
          <pc:chgData name="Stefan Haslhofer" userId="866afa689d7b321a" providerId="LiveId" clId="{A17AFD72-7447-4C77-BCA9-E6D8BD006775}" dt="2022-04-12T08:01:40.993" v="72" actId="2696"/>
          <pc:sldLayoutMkLst>
            <pc:docMk/>
            <pc:sldMasterMk cId="1136309083" sldId="2147483660"/>
            <pc:sldLayoutMk cId="3341742633" sldId="2147483663"/>
          </pc:sldLayoutMkLst>
        </pc:sldLayoutChg>
        <pc:sldLayoutChg chg="new add del replId">
          <pc:chgData name="Stefan Haslhofer" userId="866afa689d7b321a" providerId="LiveId" clId="{A17AFD72-7447-4C77-BCA9-E6D8BD006775}" dt="2022-04-12T08:01:40.995" v="73" actId="2696"/>
          <pc:sldLayoutMkLst>
            <pc:docMk/>
            <pc:sldMasterMk cId="1136309083" sldId="2147483660"/>
            <pc:sldLayoutMk cId="2451548050" sldId="2147483664"/>
          </pc:sldLayoutMkLst>
        </pc:sldLayoutChg>
        <pc:sldLayoutChg chg="new add del replId">
          <pc:chgData name="Stefan Haslhofer" userId="866afa689d7b321a" providerId="LiveId" clId="{A17AFD72-7447-4C77-BCA9-E6D8BD006775}" dt="2022-04-12T08:01:40.997" v="74" actId="2696"/>
          <pc:sldLayoutMkLst>
            <pc:docMk/>
            <pc:sldMasterMk cId="1136309083" sldId="2147483660"/>
            <pc:sldLayoutMk cId="1987730704" sldId="2147483665"/>
          </pc:sldLayoutMkLst>
        </pc:sldLayoutChg>
        <pc:sldLayoutChg chg="new add del replId">
          <pc:chgData name="Stefan Haslhofer" userId="866afa689d7b321a" providerId="LiveId" clId="{A17AFD72-7447-4C77-BCA9-E6D8BD006775}" dt="2022-04-12T08:01:40.999" v="75" actId="2696"/>
          <pc:sldLayoutMkLst>
            <pc:docMk/>
            <pc:sldMasterMk cId="1136309083" sldId="2147483660"/>
            <pc:sldLayoutMk cId="2420101056" sldId="2147483666"/>
          </pc:sldLayoutMkLst>
        </pc:sldLayoutChg>
        <pc:sldLayoutChg chg="new add del replId">
          <pc:chgData name="Stefan Haslhofer" userId="866afa689d7b321a" providerId="LiveId" clId="{A17AFD72-7447-4C77-BCA9-E6D8BD006775}" dt="2022-04-12T08:01:41.001" v="76" actId="2696"/>
          <pc:sldLayoutMkLst>
            <pc:docMk/>
            <pc:sldMasterMk cId="1136309083" sldId="2147483660"/>
            <pc:sldLayoutMk cId="1557054628" sldId="2147483667"/>
          </pc:sldLayoutMkLst>
        </pc:sldLayoutChg>
        <pc:sldLayoutChg chg="new add del replId">
          <pc:chgData name="Stefan Haslhofer" userId="866afa689d7b321a" providerId="LiveId" clId="{A17AFD72-7447-4C77-BCA9-E6D8BD006775}" dt="2022-04-12T08:01:41.003" v="77" actId="2696"/>
          <pc:sldLayoutMkLst>
            <pc:docMk/>
            <pc:sldMasterMk cId="1136309083" sldId="2147483660"/>
            <pc:sldLayoutMk cId="2471986994" sldId="2147483668"/>
          </pc:sldLayoutMkLst>
        </pc:sldLayoutChg>
        <pc:sldLayoutChg chg="new add del replId">
          <pc:chgData name="Stefan Haslhofer" userId="866afa689d7b321a" providerId="LiveId" clId="{A17AFD72-7447-4C77-BCA9-E6D8BD006775}" dt="2022-04-12T08:01:41.005" v="78" actId="2696"/>
          <pc:sldLayoutMkLst>
            <pc:docMk/>
            <pc:sldMasterMk cId="1136309083" sldId="2147483660"/>
            <pc:sldLayoutMk cId="789935064" sldId="2147483669"/>
          </pc:sldLayoutMkLst>
        </pc:sldLayoutChg>
        <pc:sldLayoutChg chg="new add del replId">
          <pc:chgData name="Stefan Haslhofer" userId="866afa689d7b321a" providerId="LiveId" clId="{A17AFD72-7447-4C77-BCA9-E6D8BD006775}" dt="2022-04-12T08:01:41.007" v="79" actId="2696"/>
          <pc:sldLayoutMkLst>
            <pc:docMk/>
            <pc:sldMasterMk cId="1136309083" sldId="2147483660"/>
            <pc:sldLayoutMk cId="3873400614" sldId="2147483670"/>
          </pc:sldLayoutMkLst>
        </pc:sldLayoutChg>
        <pc:sldLayoutChg chg="new add del replId">
          <pc:chgData name="Stefan Haslhofer" userId="866afa689d7b321a" providerId="LiveId" clId="{A17AFD72-7447-4C77-BCA9-E6D8BD006775}" dt="2022-04-12T08:01:41.008" v="80" actId="2696"/>
          <pc:sldLayoutMkLst>
            <pc:docMk/>
            <pc:sldMasterMk cId="1136309083" sldId="2147483660"/>
            <pc:sldLayoutMk cId="2592892998" sldId="2147483671"/>
          </pc:sldLayoutMkLst>
        </pc:sldLayoutChg>
      </pc:sldMasterChg>
      <pc:sldMasterChg chg="modSldLayout">
        <pc:chgData name="Stefan Haslhofer" userId="866afa689d7b321a" providerId="LiveId" clId="{A17AFD72-7447-4C77-BCA9-E6D8BD006775}" dt="2022-04-12T10:02:05.013" v="4729" actId="692"/>
        <pc:sldMasterMkLst>
          <pc:docMk/>
          <pc:sldMasterMk cId="2768204764" sldId="2147483660"/>
        </pc:sldMasterMkLst>
        <pc:sldLayoutChg chg="addSp modSp mod">
          <pc:chgData name="Stefan Haslhofer" userId="866afa689d7b321a" providerId="LiveId" clId="{A17AFD72-7447-4C77-BCA9-E6D8BD006775}" dt="2022-04-12T10:02:05.013" v="4729" actId="692"/>
          <pc:sldLayoutMkLst>
            <pc:docMk/>
            <pc:sldMasterMk cId="2768204764" sldId="2147483660"/>
            <pc:sldLayoutMk cId="4097528819" sldId="2147483661"/>
          </pc:sldLayoutMkLst>
          <pc:cxnChg chg="add mod">
            <ac:chgData name="Stefan Haslhofer" userId="866afa689d7b321a" providerId="LiveId" clId="{A17AFD72-7447-4C77-BCA9-E6D8BD006775}" dt="2022-04-12T10:02:00.383" v="4720" actId="692"/>
            <ac:cxnSpMkLst>
              <pc:docMk/>
              <pc:sldMasterMk cId="2768204764" sldId="2147483660"/>
              <pc:sldLayoutMk cId="4097528819" sldId="2147483661"/>
              <ac:cxnSpMk id="7" creationId="{D6A1F226-7F75-4549-BF1B-49D7C9D0BC16}"/>
            </ac:cxnSpMkLst>
          </pc:cxnChg>
          <pc:cxnChg chg="add mod">
            <ac:chgData name="Stefan Haslhofer" userId="866afa689d7b321a" providerId="LiveId" clId="{A17AFD72-7447-4C77-BCA9-E6D8BD006775}" dt="2022-04-12T10:02:05.013" v="4729" actId="692"/>
            <ac:cxnSpMkLst>
              <pc:docMk/>
              <pc:sldMasterMk cId="2768204764" sldId="2147483660"/>
              <pc:sldLayoutMk cId="4097528819" sldId="2147483661"/>
              <ac:cxnSpMk id="9" creationId="{49888D76-C78B-4B9B-8905-7BD5A3A5ED14}"/>
            </ac:cxnSpMkLst>
          </pc:cxnChg>
          <pc:cxnChg chg="add mod">
            <ac:chgData name="Stefan Haslhofer" userId="866afa689d7b321a" providerId="LiveId" clId="{A17AFD72-7447-4C77-BCA9-E6D8BD006775}" dt="2022-04-12T10:01:32.586" v="4709" actId="1076"/>
            <ac:cxnSpMkLst>
              <pc:docMk/>
              <pc:sldMasterMk cId="2768204764" sldId="2147483660"/>
              <pc:sldLayoutMk cId="4097528819" sldId="2147483661"/>
              <ac:cxnSpMk id="10" creationId="{9A3A8BC0-9258-4388-9511-94481322E207}"/>
            </ac:cxnSpMkLst>
          </pc:cxnChg>
        </pc:sldLayoutChg>
        <pc:sldLayoutChg chg="addSp modSp mod">
          <pc:chgData name="Stefan Haslhofer" userId="866afa689d7b321a" providerId="LiveId" clId="{A17AFD72-7447-4C77-BCA9-E6D8BD006775}" dt="2022-04-12T08:25:03.983" v="426" actId="14100"/>
          <pc:sldLayoutMkLst>
            <pc:docMk/>
            <pc:sldMasterMk cId="2768204764" sldId="2147483660"/>
            <pc:sldLayoutMk cId="1638970340" sldId="2147483662"/>
          </pc:sldLayoutMkLst>
          <pc:cxnChg chg="add mod">
            <ac:chgData name="Stefan Haslhofer" userId="866afa689d7b321a" providerId="LiveId" clId="{A17AFD72-7447-4C77-BCA9-E6D8BD006775}" dt="2022-04-12T08:25:03.983" v="426" actId="14100"/>
            <ac:cxnSpMkLst>
              <pc:docMk/>
              <pc:sldMasterMk cId="2768204764" sldId="2147483660"/>
              <pc:sldLayoutMk cId="1638970340" sldId="2147483662"/>
              <ac:cxnSpMk id="8" creationId="{C72A2EB3-1876-47BB-A86C-D0CF04644255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55E2D-8C3B-40E0-B5D2-712CC1720000}" type="datetimeFigureOut">
              <a:rPr lang="en-AT" smtClean="0"/>
              <a:t>12/04/2022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0A2B-AB10-4B40-891F-5265C95BE98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701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  <a:endParaRPr lang="en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pPr/>
              <a:t>‹#›</a:t>
            </a:fld>
            <a:endParaRPr lang="en-AT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A1F226-7F75-4549-BF1B-49D7C9D0BC16}"/>
              </a:ext>
            </a:extLst>
          </p:cNvPr>
          <p:cNvCxnSpPr>
            <a:cxnSpLocks/>
          </p:cNvCxnSpPr>
          <p:nvPr userDrawn="1"/>
        </p:nvCxnSpPr>
        <p:spPr>
          <a:xfrm>
            <a:off x="-8878" y="3510611"/>
            <a:ext cx="8162278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888D76-C78B-4B9B-8905-7BD5A3A5ED14}"/>
              </a:ext>
            </a:extLst>
          </p:cNvPr>
          <p:cNvCxnSpPr>
            <a:cxnSpLocks/>
          </p:cNvCxnSpPr>
          <p:nvPr userDrawn="1"/>
        </p:nvCxnSpPr>
        <p:spPr>
          <a:xfrm>
            <a:off x="4023064" y="4231182"/>
            <a:ext cx="8162278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3A8BC0-9258-4388-9511-94481322E207}"/>
              </a:ext>
            </a:extLst>
          </p:cNvPr>
          <p:cNvCxnSpPr>
            <a:cxnSpLocks/>
          </p:cNvCxnSpPr>
          <p:nvPr userDrawn="1"/>
        </p:nvCxnSpPr>
        <p:spPr>
          <a:xfrm>
            <a:off x="1402672" y="-17755"/>
            <a:ext cx="0" cy="5140171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9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6515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A2EB3-1876-47BB-A86C-D0CF04644255}"/>
              </a:ext>
            </a:extLst>
          </p:cNvPr>
          <p:cNvCxnSpPr>
            <a:cxnSpLocks/>
          </p:cNvCxnSpPr>
          <p:nvPr userDrawn="1"/>
        </p:nvCxnSpPr>
        <p:spPr>
          <a:xfrm>
            <a:off x="0" y="1530890"/>
            <a:ext cx="2974019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7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00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589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802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798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044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7765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96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T"/>
              <a:t>12/04/2022</a:t>
            </a:r>
            <a:endParaRPr lang="en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4C6E-B65F-4E0A-B1AA-AECF38AB06D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82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yz.com/" TargetMode="External"/><Relationship Id="rId2" Type="http://schemas.openxmlformats.org/officeDocument/2006/relationships/hyperlink" Target="http://www.xyz.com/auto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yz.com/autos/mazda" TargetMode="External"/><Relationship Id="rId2" Type="http://schemas.openxmlformats.org/officeDocument/2006/relationships/hyperlink" Target="http://www.xyz.com/autos/1/maz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keapi.co/" TargetMode="External"/><Relationship Id="rId5" Type="http://schemas.openxmlformats.org/officeDocument/2006/relationships/hyperlink" Target="http://www.xyz.com/autos?marke=Mazda&amp;verbrauch=7" TargetMode="External"/><Relationship Id="rId4" Type="http://schemas.openxmlformats.org/officeDocument/2006/relationships/hyperlink" Target="http://www.xyz.com/autos?marke=Mazda,For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yz.com/cars?brand=mazd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nodejs/nodejs_restful_api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" TargetMode="External"/><Relationship Id="rId2" Type="http://schemas.openxmlformats.org/officeDocument/2006/relationships/hyperlink" Target="https://www.youtube.com/watch?v=FZBffDupBw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ropek.github.io/htl-mobile-computing/#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nodejs/nodejs_restful_api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wP7WQkmECE&amp;t=5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09BD-2DC0-4F31-90FA-A51D8DAE4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DD85C-99E3-4AF5-AFAB-C553109E0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Webserver, REST, GIT, </a:t>
            </a:r>
            <a:r>
              <a:rPr lang="en-US" dirty="0" err="1"/>
              <a:t>Javascript</a:t>
            </a:r>
            <a:r>
              <a:rPr lang="en-US" dirty="0"/>
              <a:t>, HTML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5D13-5114-44E9-AAF4-80647EA5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dirty="0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94B9-AC59-42BF-9B32-98B5B755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B672-6AE8-454B-9454-420956B8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pPr/>
              <a:t>1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44591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459F-40A7-40AD-96E6-74F0D644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– </a:t>
            </a:r>
            <a:r>
              <a:rPr lang="en-US" dirty="0" err="1"/>
              <a:t>alles</a:t>
            </a:r>
            <a:r>
              <a:rPr lang="en-US" dirty="0"/>
              <a:t> hat </a:t>
            </a:r>
            <a:r>
              <a:rPr lang="en-US" dirty="0" err="1"/>
              <a:t>eine</a:t>
            </a:r>
            <a:r>
              <a:rPr lang="en-US" dirty="0"/>
              <a:t> URL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A7B5-DF6C-4244-A042-90F05E1A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URLs für </a:t>
            </a:r>
            <a:r>
              <a:rPr lang="en-US" dirty="0" err="1"/>
              <a:t>Addressierung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http://www.xyz.com</a:t>
            </a:r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/autos</a:t>
            </a:r>
            <a:r>
              <a:rPr lang="en-US" dirty="0">
                <a:solidFill>
                  <a:srgbClr val="00B0F0"/>
                </a:solidFill>
              </a:rPr>
              <a:t>/1</a:t>
            </a:r>
            <a:r>
              <a:rPr lang="en-US" dirty="0">
                <a:solidFill>
                  <a:srgbClr val="FFC000"/>
                </a:solidFill>
              </a:rPr>
              <a:t>?marke=mazda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http://www.xyz.com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err="1"/>
              <a:t>Addresse</a:t>
            </a:r>
            <a:r>
              <a:rPr lang="en-US" dirty="0"/>
              <a:t> des Webservers</a:t>
            </a:r>
          </a:p>
          <a:p>
            <a:r>
              <a:rPr lang="en-US" dirty="0">
                <a:solidFill>
                  <a:schemeClr val="accent6"/>
                </a:solidFill>
              </a:rPr>
              <a:t>/autos </a:t>
            </a:r>
            <a:r>
              <a:rPr lang="en-US" dirty="0"/>
              <a:t>-&gt;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Auto-</a:t>
            </a:r>
            <a:r>
              <a:rPr lang="en-US" dirty="0" err="1"/>
              <a:t>Objekte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/1 </a:t>
            </a:r>
            <a:r>
              <a:rPr lang="en-US" dirty="0"/>
              <a:t>-&gt;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Auto-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Id “1”</a:t>
            </a:r>
          </a:p>
          <a:p>
            <a:r>
              <a:rPr lang="en-US" dirty="0">
                <a:solidFill>
                  <a:srgbClr val="FFC000"/>
                </a:solidFill>
              </a:rPr>
              <a:t>?</a:t>
            </a:r>
            <a:r>
              <a:rPr lang="en-US" dirty="0" err="1">
                <a:solidFill>
                  <a:srgbClr val="FFC000"/>
                </a:solidFill>
              </a:rPr>
              <a:t>marke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err="1">
                <a:solidFill>
                  <a:srgbClr val="FFC000"/>
                </a:solidFill>
              </a:rPr>
              <a:t>mazda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err="1"/>
              <a:t>zusätzlicher</a:t>
            </a:r>
            <a:r>
              <a:rPr lang="en-US" dirty="0"/>
              <a:t> Filter: Autos </a:t>
            </a:r>
            <a:r>
              <a:rPr lang="en-US" dirty="0" err="1"/>
              <a:t>mit</a:t>
            </a:r>
            <a:r>
              <a:rPr lang="en-US" dirty="0"/>
              <a:t> Id = 1 und </a:t>
            </a:r>
            <a:r>
              <a:rPr lang="en-US" dirty="0" err="1"/>
              <a:t>Marke</a:t>
            </a:r>
            <a:r>
              <a:rPr lang="en-US" dirty="0"/>
              <a:t> Mazda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609E-342F-400D-9250-06B357C7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89AB-DDF5-4F70-B527-7CBB3297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221C-D869-4F8B-8BA5-5DBF4CBA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0259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8BE4-0208-46A3-8FE8-4D066F6C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</a:t>
            </a:r>
            <a:r>
              <a:rPr lang="en-US" dirty="0" err="1"/>
              <a:t>Beispiele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1A54-57E7-4C89-9577-6B73FE44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http://www.xyz.com/autos/1/mazda</a:t>
            </a:r>
            <a:endParaRPr lang="en-US" dirty="0"/>
          </a:p>
          <a:p>
            <a:r>
              <a:rPr lang="en-US" dirty="0">
                <a:hlinkClick r:id="rId3"/>
              </a:rPr>
              <a:t>http://www.xyz.com/autos/mazda</a:t>
            </a:r>
            <a:endParaRPr lang="en-US" dirty="0"/>
          </a:p>
          <a:p>
            <a:r>
              <a:rPr lang="en-US" dirty="0">
                <a:hlinkClick r:id="rId4"/>
              </a:rPr>
              <a:t>http://www.xyz.com/autos?marke=Mazda,Ford</a:t>
            </a:r>
            <a:endParaRPr lang="en-US" dirty="0"/>
          </a:p>
          <a:p>
            <a:r>
              <a:rPr lang="en-US" dirty="0">
                <a:hlinkClick r:id="rId5"/>
              </a:rPr>
              <a:t>http://www.xyz.com/autos?marke=Mazda&amp;verbrauch=7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sz="3600" b="1" dirty="0">
                <a:hlinkClick r:id="rId6"/>
              </a:rPr>
              <a:t>https://pokeapi.co/</a:t>
            </a:r>
            <a:endParaRPr lang="en-US" sz="36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F305-AAC4-47BA-BD74-C216D2CC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EEDD-53B5-4594-ADBD-5B01AA41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A558F-1666-46AF-82B5-DF8F8CBF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005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B172-7670-4B30-880F-580B9D7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– (</a:t>
            </a:r>
            <a:r>
              <a:rPr lang="en-US" dirty="0" err="1"/>
              <a:t>wichtigste</a:t>
            </a:r>
            <a:r>
              <a:rPr lang="en-US" dirty="0"/>
              <a:t>) HTTP </a:t>
            </a:r>
            <a:r>
              <a:rPr lang="en-US" dirty="0" err="1"/>
              <a:t>Methoden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0404-919D-4947-852A-A8940E43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-&gt; “gib mir </a:t>
            </a:r>
            <a:r>
              <a:rPr lang="en-US" dirty="0" err="1"/>
              <a:t>Daten</a:t>
            </a:r>
            <a:r>
              <a:rPr lang="en-US" dirty="0"/>
              <a:t>”</a:t>
            </a:r>
          </a:p>
          <a:p>
            <a:r>
              <a:rPr lang="en-US" dirty="0"/>
              <a:t>POST -&gt; “</a:t>
            </a:r>
            <a:r>
              <a:rPr lang="en-US" dirty="0" err="1"/>
              <a:t>aktualisiere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füge</a:t>
            </a:r>
            <a:r>
              <a:rPr lang="en-US" dirty="0"/>
              <a:t> dieses </a:t>
            </a:r>
            <a:r>
              <a:rPr lang="en-US" dirty="0" err="1"/>
              <a:t>Objekt</a:t>
            </a:r>
            <a:r>
              <a:rPr lang="en-US" dirty="0"/>
              <a:t> für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</a:t>
            </a:r>
            <a:r>
              <a:rPr lang="en-US" dirty="0" err="1"/>
              <a:t>schickt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Daten</a:t>
            </a:r>
            <a:r>
              <a:rPr lang="en-US" dirty="0"/>
              <a:t> an Server </a:t>
            </a:r>
          </a:p>
          <a:p>
            <a:pPr lvl="1"/>
            <a:r>
              <a:rPr lang="en-US" dirty="0" err="1"/>
              <a:t>Bsp</a:t>
            </a:r>
            <a:r>
              <a:rPr lang="en-US" dirty="0"/>
              <a:t>.: </a:t>
            </a:r>
            <a:r>
              <a:rPr lang="en-US" dirty="0" err="1"/>
              <a:t>Nutzername</a:t>
            </a:r>
            <a:r>
              <a:rPr lang="en-US" dirty="0"/>
              <a:t> und </a:t>
            </a:r>
            <a:r>
              <a:rPr lang="en-US" dirty="0" err="1"/>
              <a:t>Passwort</a:t>
            </a:r>
            <a:endParaRPr lang="en-US" dirty="0"/>
          </a:p>
          <a:p>
            <a:r>
              <a:rPr lang="en-US" dirty="0"/>
              <a:t>PUT -&gt; “</a:t>
            </a:r>
            <a:r>
              <a:rPr lang="en-US" dirty="0" err="1"/>
              <a:t>füge</a:t>
            </a:r>
            <a:r>
              <a:rPr lang="en-US" dirty="0"/>
              <a:t> dieses </a:t>
            </a:r>
            <a:r>
              <a:rPr lang="en-US" dirty="0" err="1"/>
              <a:t>Objekt</a:t>
            </a:r>
            <a:r>
              <a:rPr lang="en-US" dirty="0"/>
              <a:t> für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</a:t>
            </a:r>
            <a:r>
              <a:rPr lang="en-US" dirty="0" err="1"/>
              <a:t>schickt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Daten</a:t>
            </a:r>
            <a:r>
              <a:rPr lang="en-US" dirty="0"/>
              <a:t> an Server </a:t>
            </a:r>
          </a:p>
          <a:p>
            <a:pPr lvl="1"/>
            <a:r>
              <a:rPr lang="en-US" dirty="0"/>
              <a:t>Client </a:t>
            </a:r>
            <a:r>
              <a:rPr lang="en-US" dirty="0" err="1"/>
              <a:t>vergößert</a:t>
            </a:r>
            <a:r>
              <a:rPr lang="en-US" dirty="0"/>
              <a:t> den </a:t>
            </a:r>
            <a:r>
              <a:rPr lang="en-US" dirty="0" err="1"/>
              <a:t>Datenbestand</a:t>
            </a:r>
            <a:endParaRPr lang="en-US" dirty="0"/>
          </a:p>
          <a:p>
            <a:r>
              <a:rPr lang="en-US" dirty="0"/>
              <a:t>DELETE -&gt; “</a:t>
            </a:r>
            <a:r>
              <a:rPr lang="en-US" dirty="0" err="1"/>
              <a:t>entferne</a:t>
            </a:r>
            <a:r>
              <a:rPr lang="en-US" dirty="0"/>
              <a:t> dieses </a:t>
            </a:r>
            <a:r>
              <a:rPr lang="en-US" dirty="0" err="1"/>
              <a:t>Objekt</a:t>
            </a:r>
            <a:r>
              <a:rPr lang="en-US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045E-841E-4B03-89C5-404177EF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79B9-32AC-44F6-AD7D-8B7E33DE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55B8-010B-408A-B12E-B86D4D01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9633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0EAD-267C-439F-BA96-0944FC06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–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unklar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3ACC-76FE-4C83-A36E-FE1580D2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sein was </a:t>
            </a:r>
            <a:r>
              <a:rPr lang="en-US" dirty="0" err="1"/>
              <a:t>gespeichert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Bsp</a:t>
            </a:r>
            <a:r>
              <a:rPr lang="en-US" dirty="0"/>
              <a:t>.: </a:t>
            </a:r>
            <a:r>
              <a:rPr lang="en-US" dirty="0" err="1"/>
              <a:t>Entitäten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  <a:p>
            <a:r>
              <a:rPr lang="en-US" dirty="0"/>
              <a:t>Wie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abgespeichert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Programm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um die </a:t>
            </a:r>
            <a:r>
              <a:rPr lang="en-US" dirty="0" err="1"/>
              <a:t>verarbeitung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kümmert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b="1" dirty="0" err="1"/>
              <a:t>nur</a:t>
            </a:r>
            <a:r>
              <a:rPr lang="en-US" b="1" dirty="0"/>
              <a:t> die </a:t>
            </a:r>
            <a:r>
              <a:rPr lang="en-US" b="1" dirty="0" err="1"/>
              <a:t>Übertragung</a:t>
            </a:r>
            <a:endParaRPr lang="en-US" b="1" dirty="0"/>
          </a:p>
          <a:p>
            <a:r>
              <a:rPr lang="en-US" dirty="0"/>
              <a:t>Wo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abgespeichert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Bsp</a:t>
            </a:r>
            <a:r>
              <a:rPr lang="en-US" dirty="0"/>
              <a:t>.: </a:t>
            </a:r>
            <a:r>
              <a:rPr lang="en-US" dirty="0" err="1"/>
              <a:t>Textdatei</a:t>
            </a:r>
            <a:r>
              <a:rPr lang="en-US" dirty="0"/>
              <a:t>, </a:t>
            </a:r>
            <a:r>
              <a:rPr lang="en-US" dirty="0" err="1"/>
              <a:t>Datenbank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2789-167C-4CBD-9F82-BCF139F6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A0CC-3BB7-4A45-AB2F-690045FA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E433-861B-4D38-9CC8-ED4FED01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2418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C9CA-4441-4BF2-9B6D-8314209C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mit</a:t>
            </a:r>
            <a:r>
              <a:rPr lang="en-US" dirty="0"/>
              <a:t> Webserver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900D-4E53-48A1-9250-54BF7803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 Webserver </a:t>
            </a:r>
            <a:r>
              <a:rPr lang="en-US" dirty="0" err="1"/>
              <a:t>nimmt</a:t>
            </a:r>
            <a:r>
              <a:rPr lang="en-US" dirty="0"/>
              <a:t> requests </a:t>
            </a:r>
            <a:r>
              <a:rPr lang="en-US" dirty="0" err="1"/>
              <a:t>entgegen</a:t>
            </a:r>
            <a:endParaRPr lang="en-US" dirty="0"/>
          </a:p>
          <a:p>
            <a:r>
              <a:rPr lang="en-US" dirty="0"/>
              <a:t>Auf dem Webserver </a:t>
            </a:r>
            <a:r>
              <a:rPr lang="en-US" dirty="0" err="1"/>
              <a:t>läuft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Programm</a:t>
            </a:r>
            <a:r>
              <a:rPr lang="en-US" dirty="0"/>
              <a:t> (“Backend”)</a:t>
            </a:r>
          </a:p>
          <a:p>
            <a:r>
              <a:rPr lang="en-US" dirty="0" err="1"/>
              <a:t>Beispielablauf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Request an 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http://www.xyz.com/cars?brand=mazda</a:t>
            </a:r>
            <a:endParaRPr lang="en-US" dirty="0">
              <a:solidFill>
                <a:srgbClr val="0563C1"/>
              </a:solidFill>
            </a:endParaRPr>
          </a:p>
          <a:p>
            <a:pPr lvl="1"/>
            <a:r>
              <a:rPr lang="en-US" dirty="0"/>
              <a:t>Webserver </a:t>
            </a:r>
            <a:r>
              <a:rPr lang="en-US" dirty="0" err="1"/>
              <a:t>ruft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des Backends auf: </a:t>
            </a:r>
            <a:r>
              <a:rPr lang="en-US" dirty="0" err="1"/>
              <a:t>getCarsByBrand</a:t>
            </a:r>
            <a:r>
              <a:rPr lang="en-US" dirty="0"/>
              <a:t>(String brand)</a:t>
            </a:r>
          </a:p>
          <a:p>
            <a:pPr lvl="1"/>
            <a:r>
              <a:rPr lang="en-US" dirty="0"/>
              <a:t>Backend </a:t>
            </a:r>
            <a:r>
              <a:rPr lang="en-US" dirty="0" err="1"/>
              <a:t>öffnet</a:t>
            </a:r>
            <a:r>
              <a:rPr lang="en-US" dirty="0"/>
              <a:t> </a:t>
            </a:r>
            <a:r>
              <a:rPr lang="en-US" dirty="0" err="1"/>
              <a:t>Datenbankverbindung</a:t>
            </a:r>
            <a:endParaRPr lang="en-US" dirty="0"/>
          </a:p>
          <a:p>
            <a:pPr lvl="1"/>
            <a:r>
              <a:rPr lang="en-US" dirty="0"/>
              <a:t>Backend </a:t>
            </a:r>
            <a:r>
              <a:rPr lang="en-US" dirty="0" err="1"/>
              <a:t>setzt</a:t>
            </a:r>
            <a:r>
              <a:rPr lang="en-US" dirty="0"/>
              <a:t> Query ab: SELECT * FROM cars WHERE brand = &lt;&lt;brand&gt;&gt;</a:t>
            </a:r>
          </a:p>
          <a:p>
            <a:pPr lvl="1"/>
            <a:r>
              <a:rPr lang="en-US" dirty="0" err="1"/>
              <a:t>getCarsByBrand</a:t>
            </a:r>
            <a:r>
              <a:rPr lang="en-US" dirty="0"/>
              <a:t> returned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Autos</a:t>
            </a:r>
          </a:p>
          <a:p>
            <a:pPr lvl="1"/>
            <a:r>
              <a:rPr lang="en-US" dirty="0"/>
              <a:t>Webserver </a:t>
            </a:r>
            <a:r>
              <a:rPr lang="en-US" dirty="0" err="1"/>
              <a:t>sendet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Autos an client </a:t>
            </a:r>
            <a:r>
              <a:rPr lang="en-US" dirty="0" err="1"/>
              <a:t>zurück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D73-A299-4F4E-91FC-B750C268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6372-BEB2-448B-A2CA-A386B630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852DA-BFF7-4B7D-B813-5153BF2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982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459F-40A7-40AD-96E6-74F0D644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mit</a:t>
            </a:r>
            <a:r>
              <a:rPr lang="en-US" dirty="0"/>
              <a:t> Webserver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609E-342F-400D-9250-06B357C7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89AB-DDF5-4F70-B527-7CBB3297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221C-D869-4F8B-8BA5-5DBF4CBA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15</a:t>
            </a:fld>
            <a:endParaRPr lang="en-AT"/>
          </a:p>
        </p:txBody>
      </p:sp>
      <p:pic>
        <p:nvPicPr>
          <p:cNvPr id="3074" name="Picture 2" descr="REST Web Services - Einführung u. Vergleich mit SOAP">
            <a:extLst>
              <a:ext uri="{FF2B5EF4-FFF2-40B4-BE49-F238E27FC236}">
                <a16:creationId xmlns:a16="http://schemas.microsoft.com/office/drawing/2014/main" id="{670FB92A-2076-4DBE-B5E4-EAF79F7F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9068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4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9DDD-0DDF-4FDE-9861-6349B737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mit</a:t>
            </a:r>
            <a:r>
              <a:rPr lang="en-US" dirty="0"/>
              <a:t> Webserver – Code </a:t>
            </a:r>
            <a:r>
              <a:rPr lang="en-US" dirty="0" err="1"/>
              <a:t>Beispiel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A5E2-F6C1-4DD5-B663-7E6F89C9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Selbststudium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https://www.tutorialspoint.com/nodejs/nodejs_restful_api.htm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35BBB-F4D0-4746-A6C8-3B1C964E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A88E-EDAF-48F2-92E6-16B18E01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4558-0B41-42EE-AE7C-83B9D179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1029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0454-C525-4A95-A069-11273D03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Coffeebreak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13E1-5BE4-45AC-94F7-156AB64F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https://www.youtube.com/watch?v=FZBffDupBw0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Selbststudium</a:t>
            </a:r>
            <a:r>
              <a:rPr lang="en-US" dirty="0"/>
              <a:t>:</a:t>
            </a:r>
          </a:p>
          <a:p>
            <a:pPr lvl="1"/>
            <a:r>
              <a:rPr lang="en-US" sz="2400" dirty="0">
                <a:hlinkClick r:id="rId3"/>
              </a:rPr>
              <a:t>https://pokeapi.co/</a:t>
            </a:r>
            <a:endParaRPr lang="en-US" sz="2400" dirty="0"/>
          </a:p>
          <a:p>
            <a:pPr lvl="1"/>
            <a:r>
              <a:rPr lang="en-US" dirty="0">
                <a:hlinkClick r:id="rId4"/>
              </a:rPr>
              <a:t>https://rstropek.github.io/htl-mobile-computing/#/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359D-4B79-4221-A964-C811374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9F7B6-99D0-46A0-A23F-3364E3B2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260A-90F0-4F81-B973-B3C46F70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9068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24B9-627F-4D18-9B5C-7DF0004F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9D8B-7CE5-47FD-B496-897CFF48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6217" cy="4351338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außerhalb</a:t>
            </a:r>
            <a:r>
              <a:rPr lang="en-US" dirty="0"/>
              <a:t> des Browsers</a:t>
            </a:r>
          </a:p>
          <a:p>
            <a:r>
              <a:rPr lang="en-US" dirty="0" err="1"/>
              <a:t>Konsolenapplikationen</a:t>
            </a:r>
            <a:endParaRPr lang="en-US" dirty="0"/>
          </a:p>
          <a:p>
            <a:r>
              <a:rPr lang="en-US" dirty="0"/>
              <a:t>Klein und </a:t>
            </a:r>
            <a:r>
              <a:rPr lang="en-US" dirty="0" err="1"/>
              <a:t>fein</a:t>
            </a:r>
            <a:endParaRPr lang="en-US" dirty="0"/>
          </a:p>
          <a:p>
            <a:r>
              <a:rPr lang="en-US" dirty="0" err="1"/>
              <a:t>Perfekt</a:t>
            </a:r>
            <a:r>
              <a:rPr lang="en-US" dirty="0"/>
              <a:t>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von </a:t>
            </a:r>
            <a:r>
              <a:rPr lang="en-US" dirty="0" err="1"/>
              <a:t>kleinen</a:t>
            </a:r>
            <a:r>
              <a:rPr lang="en-US" dirty="0"/>
              <a:t> </a:t>
            </a:r>
            <a:r>
              <a:rPr lang="en-US" dirty="0" err="1"/>
              <a:t>Datenbeständen</a:t>
            </a:r>
            <a:endParaRPr lang="en-US" dirty="0"/>
          </a:p>
          <a:p>
            <a:r>
              <a:rPr lang="en-US" dirty="0" err="1"/>
              <a:t>Eingebauter</a:t>
            </a:r>
            <a:r>
              <a:rPr lang="en-US" dirty="0"/>
              <a:t> Webserver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FB2D2-C599-4F90-B428-ED98A2FF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91707-A1E6-4A54-96E0-5462933B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DDA0-59DF-4098-BA25-5FBA705C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18</a:t>
            </a:fld>
            <a:endParaRPr lang="en-A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974C74-7407-4976-8FCB-70254C64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85" y="2015938"/>
            <a:ext cx="6549429" cy="28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8D1F-6AA9-4E5D-ABBB-C4A3C351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with </a:t>
            </a:r>
            <a:r>
              <a:rPr lang="en-US" dirty="0" err="1"/>
              <a:t>Javascript</a:t>
            </a:r>
            <a:r>
              <a:rPr lang="en-US" dirty="0"/>
              <a:t> and Node.js - Example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DDF0-46FE-4659-B2E1-8720BA2E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Datenquelle</a:t>
            </a:r>
            <a:r>
              <a:rPr lang="en-US" dirty="0"/>
              <a:t> (.</a:t>
            </a:r>
            <a:r>
              <a:rPr lang="en-US" dirty="0" err="1"/>
              <a:t>json-Datei</a:t>
            </a:r>
            <a:r>
              <a:rPr lang="en-US" dirty="0"/>
              <a:t>)</a:t>
            </a:r>
          </a:p>
          <a:p>
            <a:r>
              <a:rPr lang="en-US" dirty="0"/>
              <a:t>Webserver</a:t>
            </a:r>
          </a:p>
          <a:p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von </a:t>
            </a:r>
            <a:r>
              <a:rPr lang="en-US" dirty="0" err="1"/>
              <a:t>Anfragen</a:t>
            </a:r>
            <a:endParaRPr lang="en-US" dirty="0"/>
          </a:p>
          <a:p>
            <a:r>
              <a:rPr lang="en-US" dirty="0" err="1"/>
              <a:t>Installieren</a:t>
            </a:r>
            <a:r>
              <a:rPr lang="en-US" dirty="0"/>
              <a:t> von </a:t>
            </a:r>
            <a:r>
              <a:rPr lang="en-US" dirty="0" err="1"/>
              <a:t>externen</a:t>
            </a:r>
            <a:r>
              <a:rPr lang="en-US" dirty="0"/>
              <a:t> </a:t>
            </a:r>
            <a:r>
              <a:rPr lang="en-US" dirty="0" err="1"/>
              <a:t>Packeten</a:t>
            </a:r>
            <a:r>
              <a:rPr lang="en-US" dirty="0"/>
              <a:t>/</a:t>
            </a:r>
            <a:r>
              <a:rPr lang="en-US" dirty="0" err="1"/>
              <a:t>Abhängigkeiten</a:t>
            </a:r>
            <a:endParaRPr lang="en-US" dirty="0"/>
          </a:p>
          <a:p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“node &lt;&lt;filename&gt;&gt;.</a:t>
            </a:r>
            <a:r>
              <a:rPr lang="en-US" dirty="0" err="1"/>
              <a:t>js</a:t>
            </a:r>
            <a:r>
              <a:rPr lang="en-US" dirty="0"/>
              <a:t>”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F1A8-A936-4FAE-82BF-31460C19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2692-DC5F-4100-801B-87FCC590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F582-A7A8-4C65-946C-5064D3A2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19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35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B0D3-8616-44C7-88F3-4371208A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- </a:t>
            </a:r>
            <a:r>
              <a:rPr lang="en-US" dirty="0" err="1"/>
              <a:t>Konzept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D663-9BDF-4870-86D1-F0DA73C1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Ein Webserver ist eine Einheit aus Software und Hardware, die HTTP und andere Protokolle verwendet, um auf Kundenanfragen zu antworten, die über das Internet eingehen.“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D151-71AB-4FEE-A3F8-69E0682F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3315-9FDB-48EA-9D8B-B29D2B5E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F65-5683-42A2-91C6-666DE279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3792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DDE0-8B5B-463F-9E12-ACDDB10A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Beispiel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794-D822-489B-8805-7B4E899A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22149" cy="4351338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datasource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7245-34AC-4D34-812A-F73B1A2C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B4B4-3C2B-41E3-9BA0-533C0D0C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46C7-B25D-4995-8767-C80D19E1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20</a:t>
            </a:fld>
            <a:endParaRPr lang="en-A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1469C-3C53-460C-B0EF-1F1F6251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260" y="234787"/>
            <a:ext cx="4784679" cy="60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9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DDE0-8B5B-463F-9E12-ACDDB10A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Beispiel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794-D822-489B-8805-7B4E899A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22149" cy="4351338"/>
          </a:xfrm>
        </p:spPr>
        <p:txBody>
          <a:bodyPr/>
          <a:lstStyle/>
          <a:p>
            <a:r>
              <a:rPr lang="en-US" dirty="0"/>
              <a:t>Setup webserver (express)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7245-34AC-4D34-812A-F73B1A2C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B4B4-3C2B-41E3-9BA0-533C0D0C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46C7-B25D-4995-8767-C80D19E1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21</a:t>
            </a:fld>
            <a:endParaRPr lang="en-A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C319E-C2B1-4616-84D3-55CF4D81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23122"/>
            <a:ext cx="8470079" cy="30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0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DDE0-8B5B-463F-9E12-ACDDB10A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Beispiel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794-D822-489B-8805-7B4E899A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en-US" dirty="0" err="1"/>
              <a:t>Endpunkt</a:t>
            </a:r>
            <a:r>
              <a:rPr lang="en-US" dirty="0"/>
              <a:t> </a:t>
            </a:r>
            <a:r>
              <a:rPr lang="en-US" dirty="0" err="1"/>
              <a:t>hinzufügen</a:t>
            </a:r>
            <a:r>
              <a:rPr lang="en-US" dirty="0"/>
              <a:t> </a:t>
            </a:r>
          </a:p>
          <a:p>
            <a:r>
              <a:rPr lang="en-US" dirty="0" err="1"/>
              <a:t>Auflisten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user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7245-34AC-4D34-812A-F73B1A2C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B4B4-3C2B-41E3-9BA0-533C0D0C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46C7-B25D-4995-8767-C80D19E1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22</a:t>
            </a:fld>
            <a:endParaRPr lang="en-A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2A64F1-5AED-499A-ACE7-1B706F96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22363"/>
            <a:ext cx="8169614" cy="23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2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F197-58D2-4FB4-A6C8-FA862FB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with </a:t>
            </a:r>
            <a:r>
              <a:rPr lang="en-US" dirty="0" err="1"/>
              <a:t>Javascript</a:t>
            </a:r>
            <a:r>
              <a:rPr lang="en-US" dirty="0"/>
              <a:t> and Node.js - Example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C6B3-13F2-4291-AAD9-C1890CBB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demo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Selbststudium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https://www.tutorialspoint.com/nodejs/nodejs_restful_api.htm</a:t>
            </a:r>
            <a:endParaRPr lang="en-US" dirty="0"/>
          </a:p>
          <a:p>
            <a:pPr marL="457200" lvl="1" indent="0">
              <a:buNone/>
            </a:pP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4AA4-1216-4DEA-89C3-8264A867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75C3-64B0-4883-84C5-6F1DA4B9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6E37-9267-4E39-9E11-993C7779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23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550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F197-58D2-4FB4-A6C8-FA862FB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C6B3-13F2-4291-AAD9-C1890CBB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Versionsverwaltung</a:t>
            </a:r>
            <a:endParaRPr lang="en-US" dirty="0"/>
          </a:p>
          <a:p>
            <a:r>
              <a:rPr lang="en-US" dirty="0"/>
              <a:t>Gedankenexperiment: 5 Leute </a:t>
            </a:r>
            <a:r>
              <a:rPr lang="en-US" dirty="0" err="1"/>
              <a:t>arbeiten</a:t>
            </a:r>
            <a:r>
              <a:rPr lang="en-US" dirty="0"/>
              <a:t> an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führt</a:t>
            </a:r>
            <a:r>
              <a:rPr lang="en-US" dirty="0"/>
              <a:t> man den Code </a:t>
            </a:r>
            <a:r>
              <a:rPr lang="en-US" dirty="0" err="1"/>
              <a:t>zusammen</a:t>
            </a:r>
            <a:r>
              <a:rPr lang="en-US" dirty="0"/>
              <a:t>? Per Mail </a:t>
            </a:r>
            <a:r>
              <a:rPr lang="en-US" dirty="0" err="1"/>
              <a:t>schicken</a:t>
            </a:r>
            <a:r>
              <a:rPr lang="en-US" dirty="0"/>
              <a:t>? </a:t>
            </a:r>
            <a:r>
              <a:rPr lang="en-US" dirty="0" err="1"/>
              <a:t>Vergleichen</a:t>
            </a:r>
            <a:r>
              <a:rPr lang="en-US" dirty="0"/>
              <a:t> und </a:t>
            </a:r>
            <a:r>
              <a:rPr lang="en-US" dirty="0" err="1"/>
              <a:t>kopieren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-&gt; GIT </a:t>
            </a:r>
            <a:r>
              <a:rPr lang="en-US" dirty="0" err="1"/>
              <a:t>übernimmt</a:t>
            </a:r>
            <a:r>
              <a:rPr lang="en-US" dirty="0"/>
              <a:t> </a:t>
            </a:r>
            <a:r>
              <a:rPr lang="en-US" dirty="0" err="1"/>
              <a:t>genau</a:t>
            </a:r>
            <a:r>
              <a:rPr lang="en-US" dirty="0"/>
              <a:t> das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Repository = </a:t>
            </a:r>
            <a:r>
              <a:rPr lang="en-US" dirty="0" err="1"/>
              <a:t>gemeinsame</a:t>
            </a:r>
            <a:r>
              <a:rPr lang="en-US" dirty="0"/>
              <a:t> </a:t>
            </a:r>
            <a:r>
              <a:rPr lang="en-US" dirty="0" err="1"/>
              <a:t>Codebasis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4AA4-1216-4DEA-89C3-8264A867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75C3-64B0-4883-84C5-6F1DA4B9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6E37-9267-4E39-9E11-993C7779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24</a:t>
            </a:fld>
            <a:endParaRPr lang="en-AT"/>
          </a:p>
        </p:txBody>
      </p:sp>
      <p:pic>
        <p:nvPicPr>
          <p:cNvPr id="7" name="Picture 2" descr="Git – Wikipedia">
            <a:extLst>
              <a:ext uri="{FF2B5EF4-FFF2-40B4-BE49-F238E27FC236}">
                <a16:creationId xmlns:a16="http://schemas.microsoft.com/office/drawing/2014/main" id="{03105E04-EF99-4DEF-8299-3F95F7DCF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67" y="501479"/>
            <a:ext cx="3280529" cy="13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3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F946-B743-4F8F-8975-C0AD8ED0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</a:t>
            </a:r>
            <a:r>
              <a:rPr lang="en-US" dirty="0" err="1"/>
              <a:t>grober</a:t>
            </a:r>
            <a:r>
              <a:rPr lang="en-US" dirty="0"/>
              <a:t> </a:t>
            </a:r>
            <a:r>
              <a:rPr lang="en-US" dirty="0" err="1"/>
              <a:t>Ablauf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2A75-820B-4DD1-B97E-D556554E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  <a:p>
            <a:pPr lvl="1"/>
            <a:r>
              <a:rPr lang="en-US" dirty="0" err="1"/>
              <a:t>Änderungen</a:t>
            </a:r>
            <a:r>
              <a:rPr lang="en-US" dirty="0"/>
              <a:t> von Repository auf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Rechner</a:t>
            </a:r>
            <a:endParaRPr lang="en-US" dirty="0"/>
          </a:p>
          <a:p>
            <a:r>
              <a:rPr lang="en-US" dirty="0"/>
              <a:t>Git commit</a:t>
            </a:r>
          </a:p>
          <a:p>
            <a:pPr lvl="1"/>
            <a:r>
              <a:rPr lang="en-US" dirty="0" err="1"/>
              <a:t>Bestätigen</a:t>
            </a:r>
            <a:r>
              <a:rPr lang="en-US" dirty="0"/>
              <a:t> der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Änderungen</a:t>
            </a:r>
            <a:endParaRPr lang="en-US" dirty="0"/>
          </a:p>
          <a:p>
            <a:r>
              <a:rPr lang="en-US" dirty="0"/>
              <a:t>Git push</a:t>
            </a:r>
          </a:p>
          <a:p>
            <a:pPr lvl="1"/>
            <a:r>
              <a:rPr lang="en-US" dirty="0" err="1"/>
              <a:t>Hochladen</a:t>
            </a:r>
            <a:r>
              <a:rPr lang="en-US" dirty="0"/>
              <a:t> der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ins Repository</a:t>
            </a:r>
          </a:p>
          <a:p>
            <a:pPr lvl="1"/>
            <a:r>
              <a:rPr lang="en-US" dirty="0" err="1"/>
              <a:t>Dannach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alle </a:t>
            </a:r>
            <a:r>
              <a:rPr lang="en-US" dirty="0" err="1"/>
              <a:t>anderen</a:t>
            </a:r>
            <a:r>
              <a:rPr lang="en-US" dirty="0"/>
              <a:t> per “git pull”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holen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1CB0-4AAB-4D3B-80EA-B419E7A5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61A1-7D83-423C-A003-92A9BB01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1306-F8FA-4F8B-B01B-8C05958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25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59871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CD72-C49E-4626-9BBB-AA9663EB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- Branches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FA19-1601-47DA-ADCC-BCFDA43F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erlaubt</a:t>
            </a:r>
            <a:r>
              <a:rPr lang="en-US" dirty="0"/>
              <a:t> es den </a:t>
            </a:r>
            <a:r>
              <a:rPr lang="en-US" dirty="0" err="1"/>
              <a:t>Nutzern</a:t>
            </a:r>
            <a:r>
              <a:rPr lang="en-US" dirty="0"/>
              <a:t> auf </a:t>
            </a:r>
            <a:r>
              <a:rPr lang="en-US" dirty="0" err="1"/>
              <a:t>verschiedenen</a:t>
            </a:r>
            <a:r>
              <a:rPr lang="en-US" dirty="0"/>
              <a:t> “</a:t>
            </a:r>
            <a:r>
              <a:rPr lang="en-US" dirty="0" err="1"/>
              <a:t>Ästen</a:t>
            </a:r>
            <a:r>
              <a:rPr lang="en-US" dirty="0"/>
              <a:t>”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arbeiten</a:t>
            </a:r>
            <a:endParaRPr lang="en-US" dirty="0"/>
          </a:p>
          <a:p>
            <a:r>
              <a:rPr lang="en-US" dirty="0" err="1"/>
              <a:t>Größere</a:t>
            </a:r>
            <a:r>
              <a:rPr lang="en-US" dirty="0"/>
              <a:t> Features will man </a:t>
            </a:r>
            <a:r>
              <a:rPr lang="en-US" dirty="0" err="1"/>
              <a:t>isoliert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neue</a:t>
            </a:r>
            <a:r>
              <a:rPr lang="en-US" dirty="0"/>
              <a:t> Bugs die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behindern</a:t>
            </a:r>
            <a:endParaRPr lang="en-US" dirty="0"/>
          </a:p>
          <a:p>
            <a:pPr lvl="1"/>
            <a:r>
              <a:rPr lang="en-US" dirty="0"/>
              <a:t>Feature </a:t>
            </a:r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ganzes</a:t>
            </a:r>
            <a:r>
              <a:rPr lang="en-US" dirty="0"/>
              <a:t> Team -&gt; alle auf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Codebasis</a:t>
            </a:r>
            <a:r>
              <a:rPr lang="en-US" dirty="0"/>
              <a:t>?</a:t>
            </a:r>
          </a:p>
          <a:p>
            <a:pPr lvl="1"/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6C19-1142-4594-9A24-F3CC62C4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E0E0-178A-4B0C-B67A-7BED2341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50B8-C079-4047-8FEE-A268F532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26</a:t>
            </a:fld>
            <a:endParaRPr lang="en-AT"/>
          </a:p>
        </p:txBody>
      </p:sp>
      <p:pic>
        <p:nvPicPr>
          <p:cNvPr id="3074" name="Picture 2" descr="Git und Github: Unterschiede einfach erklärt - CHIP">
            <a:extLst>
              <a:ext uri="{FF2B5EF4-FFF2-40B4-BE49-F238E27FC236}">
                <a16:creationId xmlns:a16="http://schemas.microsoft.com/office/drawing/2014/main" id="{2D8CEA08-3B28-4753-8D10-3E3238E1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06" y="3054147"/>
            <a:ext cx="6994187" cy="393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3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F197-58D2-4FB4-A6C8-FA862FB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C6B3-13F2-4291-AAD9-C1890CBB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Selbststudium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https://www.youtube.com/watch?v=hwP7WQkmECE&amp;t=5s</a:t>
            </a:r>
            <a:endParaRPr lang="en-US" dirty="0"/>
          </a:p>
          <a:p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4AA4-1216-4DEA-89C3-8264A867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75C3-64B0-4883-84C5-6F1DA4B9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6E37-9267-4E39-9E11-993C7779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27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40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6A06-F660-4B16-ACB4-072AC7E1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!= </a:t>
            </a:r>
            <a:r>
              <a:rPr lang="en-US" dirty="0" err="1"/>
              <a:t>Großrechner</a:t>
            </a:r>
            <a:r>
              <a:rPr lang="en-US" dirty="0"/>
              <a:t> 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9E2C-93F4-4009-98D4-974B9D2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344C0-F60F-4672-B820-161733F8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A55D-4958-4B09-997D-FFAE6AA8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3</a:t>
            </a:fld>
            <a:endParaRPr lang="en-AT"/>
          </a:p>
        </p:txBody>
      </p:sp>
      <p:pic>
        <p:nvPicPr>
          <p:cNvPr id="2050" name="Picture 2" descr="Was ist ein Server? Definition und Funktion einfach zusammengefasst - CHIP">
            <a:extLst>
              <a:ext uri="{FF2B5EF4-FFF2-40B4-BE49-F238E27FC236}">
                <a16:creationId xmlns:a16="http://schemas.microsoft.com/office/drawing/2014/main" id="{2EDA66F4-8308-44C9-904D-171EB369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13" y="1959228"/>
            <a:ext cx="7340374" cy="412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4416B5-75E6-483B-B7B6-8CC6DB1A9E95}"/>
              </a:ext>
            </a:extLst>
          </p:cNvPr>
          <p:cNvCxnSpPr/>
          <p:nvPr/>
        </p:nvCxnSpPr>
        <p:spPr>
          <a:xfrm>
            <a:off x="2937753" y="1690688"/>
            <a:ext cx="6293796" cy="47490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152E25-D4B8-4B56-B393-FBB1BB68A7B9}"/>
              </a:ext>
            </a:extLst>
          </p:cNvPr>
          <p:cNvCxnSpPr>
            <a:cxnSpLocks/>
          </p:cNvCxnSpPr>
          <p:nvPr/>
        </p:nvCxnSpPr>
        <p:spPr>
          <a:xfrm flipV="1">
            <a:off x="2704289" y="1843088"/>
            <a:ext cx="6634264" cy="42447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8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B0D3-8616-44C7-88F3-4371208A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- </a:t>
            </a:r>
            <a:r>
              <a:rPr lang="en-US" dirty="0" err="1"/>
              <a:t>Konzept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D663-9BDF-4870-86D1-F0DA73C1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Kann</a:t>
            </a:r>
            <a:r>
              <a:rPr lang="en-US" dirty="0"/>
              <a:t> auf (fast)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Gerät</a:t>
            </a:r>
            <a:r>
              <a:rPr lang="en-US" dirty="0"/>
              <a:t> </a:t>
            </a:r>
            <a:r>
              <a:rPr lang="en-US" dirty="0" err="1"/>
              <a:t>gehostet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Stellt</a:t>
            </a:r>
            <a:r>
              <a:rPr lang="en-US" dirty="0"/>
              <a:t> dem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endParaRPr lang="en-US" dirty="0"/>
          </a:p>
          <a:p>
            <a:r>
              <a:rPr lang="en-US" dirty="0" err="1"/>
              <a:t>Protokolle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HTTP (</a:t>
            </a:r>
            <a:r>
              <a:rPr lang="en-US" dirty="0" err="1"/>
              <a:t>senden</a:t>
            </a:r>
            <a:r>
              <a:rPr lang="en-US" dirty="0"/>
              <a:t> von </a:t>
            </a:r>
            <a:r>
              <a:rPr lang="en-US" b="1" dirty="0"/>
              <a:t>Text</a:t>
            </a:r>
            <a:r>
              <a:rPr lang="en-US" dirty="0"/>
              <a:t>)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D151-71AB-4FEE-A3F8-69E0682F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3315-9FDB-48EA-9D8B-B29D2B5E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F65-5683-42A2-91C6-666DE279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1033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6658-8DD8-43D0-AA05-BB786CD0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- </a:t>
            </a:r>
            <a:r>
              <a:rPr lang="en-US" dirty="0" err="1"/>
              <a:t>Konzept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F60E-57BF-4D34-B342-946AE577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6241-4781-440E-8070-E7E7181C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15AC-5D20-4D15-8505-0DFED3A4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5</a:t>
            </a:fld>
            <a:endParaRPr lang="en-AT"/>
          </a:p>
        </p:txBody>
      </p:sp>
      <p:pic>
        <p:nvPicPr>
          <p:cNvPr id="1026" name="Picture 2" descr="Web Publishing WS 2015/2016 - Java Spring - WebServer">
            <a:extLst>
              <a:ext uri="{FF2B5EF4-FFF2-40B4-BE49-F238E27FC236}">
                <a16:creationId xmlns:a16="http://schemas.microsoft.com/office/drawing/2014/main" id="{1651FADE-CEFC-41B7-A4F3-1A5BB1E2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84" y="1690688"/>
            <a:ext cx="5778231" cy="43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2359BC-EF6F-4C7A-B425-D3F81C3D889F}"/>
              </a:ext>
            </a:extLst>
          </p:cNvPr>
          <p:cNvSpPr/>
          <p:nvPr/>
        </p:nvSpPr>
        <p:spPr>
          <a:xfrm>
            <a:off x="3487918" y="4364610"/>
            <a:ext cx="1894787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B6D7C-28F5-41F3-A18C-FE7DD3FFD5B9}"/>
              </a:ext>
            </a:extLst>
          </p:cNvPr>
          <p:cNvSpPr/>
          <p:nvPr/>
        </p:nvSpPr>
        <p:spPr>
          <a:xfrm>
            <a:off x="6796726" y="4364610"/>
            <a:ext cx="2007909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0546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4E28-F1FB-4D42-84A3-C18CEE5A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???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EC23-8129-467B-853A-8923A4EA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657C-A841-47D9-99CB-1712BF13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C93A-BB16-4AC3-8411-605AA09A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AD5E-AE06-4076-BFA8-E61B74F7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6</a:t>
            </a:fld>
            <a:endParaRPr lang="en-AT"/>
          </a:p>
        </p:txBody>
      </p:sp>
      <p:pic>
        <p:nvPicPr>
          <p:cNvPr id="1026" name="Picture 2" descr="So vermeiden Sie Lebensmittelverschwendung | RAUSCH-Blog">
            <a:extLst>
              <a:ext uri="{FF2B5EF4-FFF2-40B4-BE49-F238E27FC236}">
                <a16:creationId xmlns:a16="http://schemas.microsoft.com/office/drawing/2014/main" id="{D5C9D3D4-9B5D-49DF-872C-B3A08020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2246">
            <a:off x="1242556" y="2295315"/>
            <a:ext cx="3838623" cy="191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FB53F-1996-4460-B9EE-C9193801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2129">
            <a:off x="4557571" y="3093090"/>
            <a:ext cx="4925112" cy="2791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D16F08-6EC4-48A8-974B-F978A2AFD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93161">
            <a:off x="6296838" y="1248715"/>
            <a:ext cx="406774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9D9E-2932-48E2-B8CE-4588ED4D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REST (</a:t>
            </a:r>
            <a:r>
              <a:rPr lang="en-US" dirty="0" err="1"/>
              <a:t>nicht</a:t>
            </a:r>
            <a:r>
              <a:rPr lang="en-US" dirty="0"/>
              <a:t>)?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E414-4E69-440D-803D-32D392A5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</a:t>
            </a:r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grundsätzliche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Vorgehensweise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r>
              <a:rPr lang="en-US" b="1" dirty="0"/>
              <a:t>KEINE</a:t>
            </a:r>
            <a:r>
              <a:rPr lang="en-US" dirty="0"/>
              <a:t> </a:t>
            </a:r>
            <a:r>
              <a:rPr lang="en-US" dirty="0" err="1"/>
              <a:t>Programmiersprache</a:t>
            </a:r>
            <a:endParaRPr lang="en-US" dirty="0"/>
          </a:p>
          <a:p>
            <a:r>
              <a:rPr lang="en-US" b="1" dirty="0"/>
              <a:t>KEIN</a:t>
            </a:r>
            <a:r>
              <a:rPr lang="en-US" dirty="0"/>
              <a:t>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3BAE-B308-418A-9682-10845A34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FB2D-5A60-4206-9683-2B76E28C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F58E-71E6-46F1-A9D5-DCBE18AD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760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C78E-3118-4267-9936-93ECB507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</a:t>
            </a:r>
            <a:r>
              <a:rPr lang="en-US" dirty="0" err="1"/>
              <a:t>Einsatzgebiet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389E-C847-4FB7-B4AA-4D629FAE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Ursprünglich</a:t>
            </a:r>
            <a:r>
              <a:rPr lang="en-US" dirty="0"/>
              <a:t>: Manipulation von </a:t>
            </a:r>
            <a:r>
              <a:rPr lang="en-US" dirty="0" err="1"/>
              <a:t>textuellen</a:t>
            </a:r>
            <a:r>
              <a:rPr lang="en-US" dirty="0"/>
              <a:t> </a:t>
            </a:r>
            <a:r>
              <a:rPr lang="en-US" dirty="0" err="1"/>
              <a:t>Darstellungen</a:t>
            </a:r>
            <a:r>
              <a:rPr lang="en-US" dirty="0"/>
              <a:t> von Web-</a:t>
            </a:r>
            <a:r>
              <a:rPr lang="en-US" dirty="0" err="1"/>
              <a:t>Ressourcen</a:t>
            </a:r>
            <a:endParaRPr lang="en-US" dirty="0"/>
          </a:p>
          <a:p>
            <a:r>
              <a:rPr lang="en-US" dirty="0"/>
              <a:t>“Ein </a:t>
            </a:r>
            <a:r>
              <a:rPr lang="en-US" dirty="0" err="1"/>
              <a:t>Weg</a:t>
            </a:r>
            <a:r>
              <a:rPr lang="en-US" dirty="0"/>
              <a:t>, </a:t>
            </a:r>
            <a:r>
              <a:rPr lang="en-US" dirty="0" err="1"/>
              <a:t>Daten</a:t>
            </a:r>
            <a:r>
              <a:rPr lang="en-US" dirty="0"/>
              <a:t> in 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hin</a:t>
            </a:r>
            <a:r>
              <a:rPr lang="en-US" dirty="0"/>
              <a:t> und her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schicken</a:t>
            </a:r>
            <a:r>
              <a:rPr lang="en-US" dirty="0"/>
              <a:t>”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DB2F-F0E6-4C1C-AD3B-FCAAEA0B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17B1-27E4-48F5-9650-003C18FD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B38B-46A1-484C-B08A-088439F1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6975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26E5-C542-4FFE-A876-9F7E9E7B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– </a:t>
            </a:r>
            <a:r>
              <a:rPr lang="en-US" dirty="0" err="1"/>
              <a:t>Architektur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E9CD-C718-4051-AEEA-1EEF36F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– response</a:t>
            </a:r>
          </a:p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meist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b="1" dirty="0"/>
              <a:t>JSON</a:t>
            </a:r>
            <a:r>
              <a:rPr lang="en-US" dirty="0"/>
              <a:t> Format</a:t>
            </a:r>
          </a:p>
          <a:p>
            <a:r>
              <a:rPr lang="en-US" dirty="0"/>
              <a:t>Client </a:t>
            </a:r>
            <a:r>
              <a:rPr lang="en-US" dirty="0" err="1"/>
              <a:t>schickt</a:t>
            </a:r>
            <a:r>
              <a:rPr lang="en-US" dirty="0"/>
              <a:t> </a:t>
            </a:r>
            <a:r>
              <a:rPr lang="en-US" dirty="0" err="1"/>
              <a:t>Anfrage</a:t>
            </a:r>
            <a:endParaRPr lang="en-US" dirty="0"/>
          </a:p>
          <a:p>
            <a:r>
              <a:rPr lang="en-US" dirty="0"/>
              <a:t>Server </a:t>
            </a:r>
            <a:r>
              <a:rPr lang="en-US" dirty="0" err="1"/>
              <a:t>bearbeitet</a:t>
            </a:r>
            <a:r>
              <a:rPr lang="en-US" dirty="0"/>
              <a:t> </a:t>
            </a:r>
            <a:r>
              <a:rPr lang="en-US" dirty="0" err="1"/>
              <a:t>diese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4452-5CF7-47E9-9809-E7F1BD46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12/04/2022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6849-8C57-4ACD-8961-BCCF38DB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Stefan Haslhofer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9E41-F47A-4031-8916-BB6BD66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4C6E-B65F-4E0A-B1AA-AECF38AB06D7}" type="slidenum">
              <a:rPr lang="en-AT" smtClean="0"/>
              <a:t>9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7391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871</Words>
  <Application>Microsoft Office PowerPoint</Application>
  <PresentationFormat>Widescreen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Technologien</vt:lpstr>
      <vt:lpstr>Webserver - Konzept</vt:lpstr>
      <vt:lpstr>Webserver != Großrechner </vt:lpstr>
      <vt:lpstr>Webserver - Konzept</vt:lpstr>
      <vt:lpstr>Webserver - Konzept</vt:lpstr>
      <vt:lpstr>REST - ???</vt:lpstr>
      <vt:lpstr>Was ist REST (nicht)?</vt:lpstr>
      <vt:lpstr>REST - Einsatzgebiet</vt:lpstr>
      <vt:lpstr>REST – Architektur</vt:lpstr>
      <vt:lpstr>REST – alles hat eine URL</vt:lpstr>
      <vt:lpstr>REST - Beispiele</vt:lpstr>
      <vt:lpstr>REST – (wichtigste) HTTP Methoden</vt:lpstr>
      <vt:lpstr>REST – evtl. unklar</vt:lpstr>
      <vt:lpstr>REST mit Webserver</vt:lpstr>
      <vt:lpstr>REST mit Webserver</vt:lpstr>
      <vt:lpstr>REST mit Webserver – Code Beispiel</vt:lpstr>
      <vt:lpstr>Coffeebreak</vt:lpstr>
      <vt:lpstr>Node.js</vt:lpstr>
      <vt:lpstr>REST with Javascript and Node.js - Example</vt:lpstr>
      <vt:lpstr>Code Beispiel</vt:lpstr>
      <vt:lpstr>Code Beispiel</vt:lpstr>
      <vt:lpstr>Code Beispiel</vt:lpstr>
      <vt:lpstr>REST with Javascript and Node.js - Example</vt:lpstr>
      <vt:lpstr>GIT</vt:lpstr>
      <vt:lpstr>GIT – grober Ablauf</vt:lpstr>
      <vt:lpstr>GIT - Branches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Technologien</dc:title>
  <dc:creator>Stefan Haslhofer</dc:creator>
  <cp:lastModifiedBy>Stefan Haslhofer</cp:lastModifiedBy>
  <cp:revision>1</cp:revision>
  <dcterms:created xsi:type="dcterms:W3CDTF">2022-04-12T08:00:15Z</dcterms:created>
  <dcterms:modified xsi:type="dcterms:W3CDTF">2022-04-12T12:01:21Z</dcterms:modified>
</cp:coreProperties>
</file>