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aslhofer" userId="866afa689d7b321a" providerId="LiveId" clId="{700BB3E6-FD8F-4810-8B16-E0A06C59D1AD}"/>
    <pc:docChg chg="custSel delSld modSld">
      <pc:chgData name="Stefan Haslhofer" userId="866afa689d7b321a" providerId="LiveId" clId="{700BB3E6-FD8F-4810-8B16-E0A06C59D1AD}" dt="2022-05-16T15:53:33.982" v="55" actId="700"/>
      <pc:docMkLst>
        <pc:docMk/>
      </pc:docMkLst>
      <pc:sldChg chg="modSp mod">
        <pc:chgData name="Stefan Haslhofer" userId="866afa689d7b321a" providerId="LiveId" clId="{700BB3E6-FD8F-4810-8B16-E0A06C59D1AD}" dt="2022-05-16T15:52:59.280" v="51" actId="20577"/>
        <pc:sldMkLst>
          <pc:docMk/>
          <pc:sldMk cId="3301850067" sldId="256"/>
        </pc:sldMkLst>
        <pc:spChg chg="mod">
          <ac:chgData name="Stefan Haslhofer" userId="866afa689d7b321a" providerId="LiveId" clId="{700BB3E6-FD8F-4810-8B16-E0A06C59D1AD}" dt="2022-05-16T15:52:59.280" v="51" actId="20577"/>
          <ac:spMkLst>
            <pc:docMk/>
            <pc:sldMk cId="3301850067" sldId="256"/>
            <ac:spMk id="7" creationId="{3520FA45-1D67-495D-8A38-EB3523876E24}"/>
          </ac:spMkLst>
        </pc:spChg>
      </pc:sldChg>
      <pc:sldChg chg="addSp delSp modSp mod modClrScheme chgLayout">
        <pc:chgData name="Stefan Haslhofer" userId="866afa689d7b321a" providerId="LiveId" clId="{700BB3E6-FD8F-4810-8B16-E0A06C59D1AD}" dt="2022-05-16T15:53:33.982" v="55" actId="700"/>
        <pc:sldMkLst>
          <pc:docMk/>
          <pc:sldMk cId="4143740507" sldId="257"/>
        </pc:sldMkLst>
        <pc:spChg chg="add del mod ord">
          <ac:chgData name="Stefan Haslhofer" userId="866afa689d7b321a" providerId="LiveId" clId="{700BB3E6-FD8F-4810-8B16-E0A06C59D1AD}" dt="2022-05-16T15:53:22.993" v="54" actId="700"/>
          <ac:spMkLst>
            <pc:docMk/>
            <pc:sldMk cId="4143740507" sldId="257"/>
            <ac:spMk id="2" creationId="{DCF5557C-7B12-6949-B6A8-ACBDED0CAA13}"/>
          </ac:spMkLst>
        </pc:spChg>
        <pc:spChg chg="add del mod ord">
          <ac:chgData name="Stefan Haslhofer" userId="866afa689d7b321a" providerId="LiveId" clId="{700BB3E6-FD8F-4810-8B16-E0A06C59D1AD}" dt="2022-05-16T15:53:22.993" v="54" actId="700"/>
          <ac:spMkLst>
            <pc:docMk/>
            <pc:sldMk cId="4143740507" sldId="257"/>
            <ac:spMk id="3" creationId="{1F57EDA0-A010-C89B-8A17-2326A69D1D0E}"/>
          </ac:spMkLst>
        </pc:spChg>
        <pc:spChg chg="add del mod ord">
          <ac:chgData name="Stefan Haslhofer" userId="866afa689d7b321a" providerId="LiveId" clId="{700BB3E6-FD8F-4810-8B16-E0A06C59D1AD}" dt="2022-05-16T15:53:33.982" v="55" actId="700"/>
          <ac:spMkLst>
            <pc:docMk/>
            <pc:sldMk cId="4143740507" sldId="257"/>
            <ac:spMk id="4" creationId="{BF9A1AFF-DEF8-44DE-E186-C0A6AEAC3438}"/>
          </ac:spMkLst>
        </pc:spChg>
        <pc:spChg chg="add del mod ord">
          <ac:chgData name="Stefan Haslhofer" userId="866afa689d7b321a" providerId="LiveId" clId="{700BB3E6-FD8F-4810-8B16-E0A06C59D1AD}" dt="2022-05-16T15:53:33.982" v="55" actId="700"/>
          <ac:spMkLst>
            <pc:docMk/>
            <pc:sldMk cId="4143740507" sldId="257"/>
            <ac:spMk id="5" creationId="{7BD4332E-828D-7CDA-2173-61BEA75F6871}"/>
          </ac:spMkLst>
        </pc:spChg>
        <pc:spChg chg="mod ord">
          <ac:chgData name="Stefan Haslhofer" userId="866afa689d7b321a" providerId="LiveId" clId="{700BB3E6-FD8F-4810-8B16-E0A06C59D1AD}" dt="2022-05-16T15:53:33.982" v="55" actId="700"/>
          <ac:spMkLst>
            <pc:docMk/>
            <pc:sldMk cId="4143740507" sldId="257"/>
            <ac:spMk id="6" creationId="{31D007D2-9FC5-4099-B822-236781789921}"/>
          </ac:spMkLst>
        </pc:spChg>
        <pc:spChg chg="mod ord">
          <ac:chgData name="Stefan Haslhofer" userId="866afa689d7b321a" providerId="LiveId" clId="{700BB3E6-FD8F-4810-8B16-E0A06C59D1AD}" dt="2022-05-16T15:53:33.982" v="55" actId="700"/>
          <ac:spMkLst>
            <pc:docMk/>
            <pc:sldMk cId="4143740507" sldId="257"/>
            <ac:spMk id="7" creationId="{FD4D6BB0-7D68-4E68-B0B1-00C596B1D0ED}"/>
          </ac:spMkLst>
        </pc:spChg>
        <pc:spChg chg="del mod ord">
          <ac:chgData name="Stefan Haslhofer" userId="866afa689d7b321a" providerId="LiveId" clId="{700BB3E6-FD8F-4810-8B16-E0A06C59D1AD}" dt="2022-05-16T15:53:17.126" v="53" actId="700"/>
          <ac:spMkLst>
            <pc:docMk/>
            <pc:sldMk cId="4143740507" sldId="257"/>
            <ac:spMk id="8" creationId="{0E86BDC3-76AC-406E-AAB9-6E66430B50CC}"/>
          </ac:spMkLst>
        </pc:spChg>
        <pc:spChg chg="add mod ord">
          <ac:chgData name="Stefan Haslhofer" userId="866afa689d7b321a" providerId="LiveId" clId="{700BB3E6-FD8F-4810-8B16-E0A06C59D1AD}" dt="2022-05-16T15:53:33.982" v="55" actId="700"/>
          <ac:spMkLst>
            <pc:docMk/>
            <pc:sldMk cId="4143740507" sldId="257"/>
            <ac:spMk id="9" creationId="{2B23F14A-F33B-D2F5-4CEA-72D64A97BBD4}"/>
          </ac:spMkLst>
        </pc:spChg>
        <pc:spChg chg="add mod ord">
          <ac:chgData name="Stefan Haslhofer" userId="866afa689d7b321a" providerId="LiveId" clId="{700BB3E6-FD8F-4810-8B16-E0A06C59D1AD}" dt="2022-05-16T15:53:33.982" v="55" actId="700"/>
          <ac:spMkLst>
            <pc:docMk/>
            <pc:sldMk cId="4143740507" sldId="257"/>
            <ac:spMk id="10" creationId="{B40F5F47-FA30-74D4-DFA1-ECE0B4C001EB}"/>
          </ac:spMkLst>
        </pc:spChg>
      </pc:sldChg>
      <pc:sldChg chg="modSp del mod">
        <pc:chgData name="Stefan Haslhofer" userId="866afa689d7b321a" providerId="LiveId" clId="{700BB3E6-FD8F-4810-8B16-E0A06C59D1AD}" dt="2022-05-16T15:53:08.538" v="52" actId="47"/>
        <pc:sldMkLst>
          <pc:docMk/>
          <pc:sldMk cId="3085839050" sldId="259"/>
        </pc:sldMkLst>
        <pc:spChg chg="mod">
          <ac:chgData name="Stefan Haslhofer" userId="866afa689d7b321a" providerId="LiveId" clId="{700BB3E6-FD8F-4810-8B16-E0A06C59D1AD}" dt="2022-03-30T06:37:04.855" v="19" actId="20577"/>
          <ac:spMkLst>
            <pc:docMk/>
            <pc:sldMk cId="3085839050" sldId="259"/>
            <ac:spMk id="7" creationId="{FD4D6BB0-7D68-4E68-B0B1-00C596B1D0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-1ieee-1org-1007e16pg0301.han.ubl.jku.at/document/6375725/" TargetMode="External"/><Relationship Id="rId2" Type="http://schemas.openxmlformats.org/officeDocument/2006/relationships/hyperlink" Target="https://doi.org/10.1145/1315245.1315313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ieeexplore-1ieee-1org-1007e16pg0476.han.ubl.jku.at/document/4017740/" TargetMode="External"/><Relationship Id="rId4" Type="http://schemas.openxmlformats.org/officeDocument/2006/relationships/hyperlink" Target="https://ieeexplore-1ieee-1org-1007e16pg0469.han.ubl.jku.at/document/845376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F9D903B-365E-4567-9A77-344038C30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Stefan Haslhofer</a:t>
            </a:r>
            <a:endParaRPr lang="en-A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7314-B437-4773-8F3C-099D60A2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</a:t>
            </a:r>
            <a:endParaRPr lang="en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20FA45-1D67-495D-8A38-EB3523876E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Explanation, prevention and detection of attacks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D007D2-9FC5-4099-B822-23678178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TALK ABOUT</a:t>
            </a:r>
            <a:endParaRPr lang="en-AT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23F14A-F33B-D2F5-4CEA-72D64A97BB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0F5F47-FA30-74D4-DFA1-ECE0B4C001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D6BB0-7D68-4E68-B0B1-00C596B1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return-oriented programming</a:t>
            </a:r>
          </a:p>
          <a:p>
            <a:pPr lvl="1"/>
            <a:r>
              <a:rPr lang="en-US" dirty="0"/>
              <a:t>Buffer Overflow</a:t>
            </a:r>
          </a:p>
          <a:p>
            <a:pPr lvl="2"/>
            <a:r>
              <a:rPr lang="en-US" dirty="0"/>
              <a:t>What is it and how is it used in an attack?</a:t>
            </a:r>
          </a:p>
          <a:p>
            <a:pPr lvl="1"/>
            <a:r>
              <a:rPr lang="en-US" dirty="0"/>
              <a:t>Basic Concept</a:t>
            </a:r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Attack (Example)</a:t>
            </a:r>
          </a:p>
          <a:p>
            <a:pPr lvl="1"/>
            <a:r>
              <a:rPr lang="en-US" dirty="0"/>
              <a:t>Concept</a:t>
            </a:r>
          </a:p>
          <a:p>
            <a:pPr lvl="1"/>
            <a:r>
              <a:rPr lang="en-US" dirty="0"/>
              <a:t>Vulnerable Code Setup</a:t>
            </a:r>
          </a:p>
          <a:p>
            <a:pPr lvl="1"/>
            <a:r>
              <a:rPr lang="en-US" dirty="0"/>
              <a:t>Execution</a:t>
            </a:r>
          </a:p>
          <a:p>
            <a:pPr marL="648000" lvl="2" indent="0">
              <a:buNone/>
            </a:pPr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4374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C6E9-63FD-474C-9157-4B0BF8EE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3DE-1C2E-4099-BDC7-94230BA2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H. </a:t>
            </a:r>
            <a:r>
              <a:rPr lang="en-US" sz="1800" dirty="0" err="1">
                <a:effectLst/>
              </a:rPr>
              <a:t>Shacham</a:t>
            </a:r>
            <a:r>
              <a:rPr lang="en-US" sz="1800" dirty="0">
                <a:effectLst/>
              </a:rPr>
              <a:t>, “The geometry of innocent flesh on the bone: return-into-</a:t>
            </a:r>
            <a:r>
              <a:rPr lang="en-US" sz="1800" dirty="0" err="1">
                <a:effectLst/>
              </a:rPr>
              <a:t>libc</a:t>
            </a:r>
            <a:r>
              <a:rPr lang="en-US" sz="1800" dirty="0">
                <a:effectLst/>
              </a:rPr>
              <a:t> without function calls (on the x86),” in </a:t>
            </a:r>
            <a:r>
              <a:rPr lang="en-US" sz="1800" i="1" dirty="0">
                <a:effectLst/>
              </a:rPr>
              <a:t>Proceedings of the 14th ACM conference on Computer and communications security</a:t>
            </a:r>
            <a:r>
              <a:rPr lang="en-US" sz="1800" dirty="0">
                <a:effectLst/>
              </a:rPr>
              <a:t>, New York, NY, USA, Oct. 2007, pp. 552–561. </a:t>
            </a:r>
            <a:r>
              <a:rPr lang="en-US" sz="1800" dirty="0" err="1">
                <a:effectLst/>
              </a:rPr>
              <a:t>doi</a:t>
            </a:r>
            <a:r>
              <a:rPr lang="en-US" sz="1800" dirty="0">
                <a:effectLst/>
              </a:rPr>
              <a:t>: </a:t>
            </a:r>
            <a:r>
              <a:rPr lang="en-US" sz="1800" dirty="0">
                <a:effectLst/>
                <a:hlinkClick r:id="rId2"/>
              </a:rPr>
              <a:t>10.1145/1315245.1315313</a:t>
            </a:r>
            <a:r>
              <a:rPr lang="en-US" sz="1800" dirty="0">
                <a:effectLst/>
              </a:rPr>
              <a:t>. -&gt; R2libC attack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“Return-Oriented Programming.” </a:t>
            </a:r>
            <a:r>
              <a:rPr lang="en-US" sz="1800" dirty="0">
                <a:effectLst/>
                <a:hlinkClick r:id="rId3"/>
              </a:rPr>
              <a:t>https://ieeexplore-1ieee-1org-1007e16pg0301.han.ubl.jku.at/document/6375725/</a:t>
            </a:r>
            <a:r>
              <a:rPr lang="en-US" sz="1800" dirty="0">
                <a:effectLst/>
              </a:rPr>
              <a:t> (accessed Mar. 27, 2022). -&gt; Theoretical ROP concepts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“A Survey of Return-Oriented Programming Attack, Defense and Its Benign Use.” </a:t>
            </a:r>
            <a:r>
              <a:rPr lang="en-US" sz="1800" dirty="0">
                <a:effectLst/>
                <a:hlinkClick r:id="rId4"/>
              </a:rPr>
              <a:t>https://ieeexplore-1ieee-1org-1007e16pg0469.han.ubl.jku.at/document/8453766/</a:t>
            </a:r>
            <a:r>
              <a:rPr lang="en-US" sz="1800" dirty="0">
                <a:effectLst/>
              </a:rPr>
              <a:t> (accessed Mar. 27, 2022). -&gt; Attack prevention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</a:rPr>
              <a:t>“Buffer-Overflow Protection: The Theory.” </a:t>
            </a:r>
            <a:r>
              <a:rPr lang="en-US" sz="1800" dirty="0">
                <a:effectLst/>
                <a:hlinkClick r:id="rId5"/>
              </a:rPr>
              <a:t>https://ieeexplore-1ieee-1org-1007e16pg0476.han.ubl.jku.at/document/4017740/</a:t>
            </a:r>
            <a:r>
              <a:rPr lang="en-US" sz="1800" dirty="0">
                <a:effectLst/>
              </a:rPr>
              <a:t> (accessed Mar. 27, 2022).</a:t>
            </a:r>
            <a:r>
              <a:rPr lang="en-US" sz="1800" dirty="0"/>
              <a:t> -&gt; Buffer overflow theory and attack prevention</a:t>
            </a:r>
            <a:endParaRPr lang="en-US" sz="1800" dirty="0">
              <a:effectLst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D40388-61BC-4843-9721-EFD4092941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520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522</TotalTime>
  <Words>217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Wingdings 2</vt:lpstr>
      <vt:lpstr>Office-Design</vt:lpstr>
      <vt:lpstr>Return-oriented Programming</vt:lpstr>
      <vt:lpstr>What we WILL TALK ABOUT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Stefan Haslhofer</cp:lastModifiedBy>
  <cp:revision>5</cp:revision>
  <cp:lastPrinted>2015-10-19T12:36:16Z</cp:lastPrinted>
  <dcterms:created xsi:type="dcterms:W3CDTF">2018-04-19T12:56:50Z</dcterms:created>
  <dcterms:modified xsi:type="dcterms:W3CDTF">2022-05-16T15:53:39Z</dcterms:modified>
</cp:coreProperties>
</file>