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8" r:id="rId3"/>
    <p:sldId id="272" r:id="rId4"/>
    <p:sldId id="264" r:id="rId5"/>
    <p:sldId id="270" r:id="rId6"/>
    <p:sldId id="273" r:id="rId7"/>
    <p:sldId id="271" r:id="rId8"/>
    <p:sldId id="274" r:id="rId9"/>
    <p:sldId id="269" r:id="rId10"/>
    <p:sldId id="275" r:id="rId11"/>
    <p:sldId id="276" r:id="rId12"/>
    <p:sldId id="277" r:id="rId13"/>
    <p:sldId id="278" r:id="rId14"/>
    <p:sldId id="279" r:id="rId15"/>
    <p:sldId id="288" r:id="rId16"/>
    <p:sldId id="287" r:id="rId17"/>
    <p:sldId id="285" r:id="rId18"/>
    <p:sldId id="290" r:id="rId19"/>
    <p:sldId id="289" r:id="rId20"/>
    <p:sldId id="281" r:id="rId21"/>
    <p:sldId id="280" r:id="rId22"/>
    <p:sldId id="282" r:id="rId23"/>
    <p:sldId id="283" r:id="rId24"/>
    <p:sldId id="284" r:id="rId25"/>
    <p:sldId id="293" r:id="rId26"/>
    <p:sldId id="294" r:id="rId27"/>
    <p:sldId id="295" r:id="rId28"/>
    <p:sldId id="297" r:id="rId29"/>
    <p:sldId id="296" r:id="rId30"/>
    <p:sldId id="267" r:id="rId31"/>
    <p:sldId id="292" r:id="rId32"/>
    <p:sldId id="291" r:id="rId33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2EFA8D-727C-47D0-A6E3-197685E732C3}">
          <p14:sldIdLst>
            <p14:sldId id="256"/>
          </p14:sldIdLst>
        </p14:section>
        <p14:section name="Introduction" id="{F2FB17E9-13BB-4761-A9EA-7CC430B64B90}">
          <p14:sldIdLst>
            <p14:sldId id="268"/>
            <p14:sldId id="272"/>
            <p14:sldId id="264"/>
            <p14:sldId id="270"/>
            <p14:sldId id="273"/>
            <p14:sldId id="271"/>
            <p14:sldId id="274"/>
          </p14:sldIdLst>
        </p14:section>
        <p14:section name="Return-to-libC" id="{B6D270B1-D5EE-42DE-888D-CCD6EB8C4015}">
          <p14:sldIdLst>
            <p14:sldId id="269"/>
            <p14:sldId id="275"/>
            <p14:sldId id="276"/>
            <p14:sldId id="277"/>
          </p14:sldIdLst>
        </p14:section>
        <p14:section name="Buffer overflow" id="{44D7A651-BB0D-4013-8D06-EB0DF9087B61}">
          <p14:sldIdLst>
            <p14:sldId id="278"/>
            <p14:sldId id="279"/>
            <p14:sldId id="288"/>
            <p14:sldId id="287"/>
            <p14:sldId id="285"/>
            <p14:sldId id="290"/>
          </p14:sldIdLst>
        </p14:section>
        <p14:section name="Prevention and detection" id="{488C688E-A2FE-4ED7-AA96-B8920D6CAAAC}">
          <p14:sldIdLst>
            <p14:sldId id="289"/>
            <p14:sldId id="281"/>
            <p14:sldId id="280"/>
            <p14:sldId id="282"/>
            <p14:sldId id="283"/>
            <p14:sldId id="284"/>
            <p14:sldId id="293"/>
            <p14:sldId id="294"/>
            <p14:sldId id="295"/>
            <p14:sldId id="297"/>
            <p14:sldId id="296"/>
          </p14:sldIdLst>
        </p14:section>
        <p14:section name="Sources" id="{449209DE-9B46-4030-8B8C-762CA2497968}">
          <p14:sldIdLst>
            <p14:sldId id="26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808288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743AB-4AC4-4A59-B880-D6A938681EE5}" v="47" dt="2022-05-16T18:10:32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aslhofer" userId="866afa689d7b321a" providerId="LiveId" clId="{1AB871AF-A375-497F-94EA-B688E1422FEE}"/>
    <pc:docChg chg="undo redo custSel addSld delSld modSld">
      <pc:chgData name="Stefan Haslhofer" userId="866afa689d7b321a" providerId="LiveId" clId="{1AB871AF-A375-497F-94EA-B688E1422FEE}" dt="2022-05-05T17:20:17.056" v="1264" actId="47"/>
      <pc:docMkLst>
        <pc:docMk/>
      </pc:docMkLst>
      <pc:sldChg chg="modSp mod">
        <pc:chgData name="Stefan Haslhofer" userId="866afa689d7b321a" providerId="LiveId" clId="{1AB871AF-A375-497F-94EA-B688E1422FEE}" dt="2022-04-06T07:14:59.827" v="294" actId="20577"/>
        <pc:sldMkLst>
          <pc:docMk/>
          <pc:sldMk cId="3301850067" sldId="256"/>
        </pc:sldMkLst>
        <pc:spChg chg="mod">
          <ac:chgData name="Stefan Haslhofer" userId="866afa689d7b321a" providerId="LiveId" clId="{1AB871AF-A375-497F-94EA-B688E1422FEE}" dt="2022-04-06T07:11:23.940" v="8" actId="20577"/>
          <ac:spMkLst>
            <pc:docMk/>
            <pc:sldMk cId="3301850067" sldId="256"/>
            <ac:spMk id="2" creationId="{85EF7314-B437-4773-8F3C-099D60A21D0D}"/>
          </ac:spMkLst>
        </pc:spChg>
        <pc:spChg chg="mod">
          <ac:chgData name="Stefan Haslhofer" userId="866afa689d7b321a" providerId="LiveId" clId="{1AB871AF-A375-497F-94EA-B688E1422FEE}" dt="2022-04-06T07:11:40.719" v="35" actId="20577"/>
          <ac:spMkLst>
            <pc:docMk/>
            <pc:sldMk cId="3301850067" sldId="256"/>
            <ac:spMk id="6" creationId="{5F9D903B-365E-4567-9A77-344038C307B4}"/>
          </ac:spMkLst>
        </pc:spChg>
        <pc:spChg chg="mod">
          <ac:chgData name="Stefan Haslhofer" userId="866afa689d7b321a" providerId="LiveId" clId="{1AB871AF-A375-497F-94EA-B688E1422FEE}" dt="2022-04-06T07:14:59.827" v="294" actId="20577"/>
          <ac:spMkLst>
            <pc:docMk/>
            <pc:sldMk cId="3301850067" sldId="256"/>
            <ac:spMk id="7" creationId="{3520FA45-1D67-495D-8A38-EB3523876E24}"/>
          </ac:spMkLst>
        </pc:spChg>
      </pc:sldChg>
      <pc:sldChg chg="addSp delSp modSp del mod">
        <pc:chgData name="Stefan Haslhofer" userId="866afa689d7b321a" providerId="LiveId" clId="{1AB871AF-A375-497F-94EA-B688E1422FEE}" dt="2022-04-06T07:24:39.650" v="838" actId="47"/>
        <pc:sldMkLst>
          <pc:docMk/>
          <pc:sldMk cId="4143740507" sldId="257"/>
        </pc:sldMkLst>
        <pc:spChg chg="mod">
          <ac:chgData name="Stefan Haslhofer" userId="866afa689d7b321a" providerId="LiveId" clId="{1AB871AF-A375-497F-94EA-B688E1422FEE}" dt="2022-04-06T07:11:50.430" v="57" actId="20577"/>
          <ac:spMkLst>
            <pc:docMk/>
            <pc:sldMk cId="4143740507" sldId="257"/>
            <ac:spMk id="6" creationId="{31D007D2-9FC5-4099-B822-236781789921}"/>
          </ac:spMkLst>
        </pc:spChg>
        <pc:spChg chg="mod">
          <ac:chgData name="Stefan Haslhofer" userId="866afa689d7b321a" providerId="LiveId" clId="{1AB871AF-A375-497F-94EA-B688E1422FEE}" dt="2022-04-06T07:11:52.941" v="58" actId="20577"/>
          <ac:spMkLst>
            <pc:docMk/>
            <pc:sldMk cId="4143740507" sldId="257"/>
            <ac:spMk id="7" creationId="{FD4D6BB0-7D68-4E68-B0B1-00C596B1D0ED}"/>
          </ac:spMkLst>
        </pc:spChg>
        <pc:picChg chg="add del mod">
          <ac:chgData name="Stefan Haslhofer" userId="866afa689d7b321a" providerId="LiveId" clId="{1AB871AF-A375-497F-94EA-B688E1422FEE}" dt="2022-04-06T07:24:11.673" v="829" actId="21"/>
          <ac:picMkLst>
            <pc:docMk/>
            <pc:sldMk cId="4143740507" sldId="257"/>
            <ac:picMk id="3" creationId="{28A3BAD1-D945-4BED-897C-5636E5531FE9}"/>
          </ac:picMkLst>
        </pc:picChg>
      </pc:sldChg>
      <pc:sldChg chg="del">
        <pc:chgData name="Stefan Haslhofer" userId="866afa689d7b321a" providerId="LiveId" clId="{1AB871AF-A375-497F-94EA-B688E1422FEE}" dt="2022-04-06T07:13:43.911" v="88" actId="2696"/>
        <pc:sldMkLst>
          <pc:docMk/>
          <pc:sldMk cId="275205610" sldId="258"/>
        </pc:sldMkLst>
      </pc:sldChg>
      <pc:sldChg chg="modSp del mod">
        <pc:chgData name="Stefan Haslhofer" userId="866afa689d7b321a" providerId="LiveId" clId="{1AB871AF-A375-497F-94EA-B688E1422FEE}" dt="2022-04-06T07:42:02.921" v="1076" actId="47"/>
        <pc:sldMkLst>
          <pc:docMk/>
          <pc:sldMk cId="3085839050" sldId="259"/>
        </pc:sldMkLst>
        <pc:spChg chg="mod">
          <ac:chgData name="Stefan Haslhofer" userId="866afa689d7b321a" providerId="LiveId" clId="{1AB871AF-A375-497F-94EA-B688E1422FEE}" dt="2022-04-06T07:13:37.735" v="86" actId="20577"/>
          <ac:spMkLst>
            <pc:docMk/>
            <pc:sldMk cId="3085839050" sldId="259"/>
            <ac:spMk id="6" creationId="{31D007D2-9FC5-4099-B822-236781789921}"/>
          </ac:spMkLst>
        </pc:spChg>
        <pc:spChg chg="mod">
          <ac:chgData name="Stefan Haslhofer" userId="866afa689d7b321a" providerId="LiveId" clId="{1AB871AF-A375-497F-94EA-B688E1422FEE}" dt="2022-04-06T07:13:40.273" v="87" actId="20577"/>
          <ac:spMkLst>
            <pc:docMk/>
            <pc:sldMk cId="3085839050" sldId="259"/>
            <ac:spMk id="7" creationId="{FD4D6BB0-7D68-4E68-B0B1-00C596B1D0ED}"/>
          </ac:spMkLst>
        </pc:spChg>
      </pc:sldChg>
      <pc:sldChg chg="addSp delSp modSp new del mod modClrScheme chgLayout">
        <pc:chgData name="Stefan Haslhofer" userId="866afa689d7b321a" providerId="LiveId" clId="{1AB871AF-A375-497F-94EA-B688E1422FEE}" dt="2022-04-06T07:23:30.595" v="774" actId="47"/>
        <pc:sldMkLst>
          <pc:docMk/>
          <pc:sldMk cId="3253280908" sldId="260"/>
        </pc:sldMkLst>
        <pc:spChg chg="del mod ord">
          <ac:chgData name="Stefan Haslhofer" userId="866afa689d7b321a" providerId="LiveId" clId="{1AB871AF-A375-497F-94EA-B688E1422FEE}" dt="2022-04-06T07:12:51.399" v="64" actId="700"/>
          <ac:spMkLst>
            <pc:docMk/>
            <pc:sldMk cId="3253280908" sldId="260"/>
            <ac:spMk id="2" creationId="{475F457F-A516-4BA2-A45D-3DBCBB2F51C3}"/>
          </ac:spMkLst>
        </pc:spChg>
        <pc:spChg chg="del mod ord">
          <ac:chgData name="Stefan Haslhofer" userId="866afa689d7b321a" providerId="LiveId" clId="{1AB871AF-A375-497F-94EA-B688E1422FEE}" dt="2022-04-06T07:12:51.399" v="64" actId="700"/>
          <ac:spMkLst>
            <pc:docMk/>
            <pc:sldMk cId="3253280908" sldId="260"/>
            <ac:spMk id="3" creationId="{A16C0CC8-2990-4680-8A86-B0ACACFBE472}"/>
          </ac:spMkLst>
        </pc:spChg>
        <pc:spChg chg="del mod ord">
          <ac:chgData name="Stefan Haslhofer" userId="866afa689d7b321a" providerId="LiveId" clId="{1AB871AF-A375-497F-94EA-B688E1422FEE}" dt="2022-04-06T07:12:51.399" v="64" actId="700"/>
          <ac:spMkLst>
            <pc:docMk/>
            <pc:sldMk cId="3253280908" sldId="260"/>
            <ac:spMk id="4" creationId="{C1E9ED62-9439-49CA-9E83-9F949F145997}"/>
          </ac:spMkLst>
        </pc:spChg>
        <pc:spChg chg="add mod ord">
          <ac:chgData name="Stefan Haslhofer" userId="866afa689d7b321a" providerId="LiveId" clId="{1AB871AF-A375-497F-94EA-B688E1422FEE}" dt="2022-04-06T07:23:27.793" v="772" actId="21"/>
          <ac:spMkLst>
            <pc:docMk/>
            <pc:sldMk cId="3253280908" sldId="260"/>
            <ac:spMk id="5" creationId="{50A0EAF5-7C6B-4EAB-B0CF-16361E90832C}"/>
          </ac:spMkLst>
        </pc:spChg>
        <pc:spChg chg="add mod ord">
          <ac:chgData name="Stefan Haslhofer" userId="866afa689d7b321a" providerId="LiveId" clId="{1AB871AF-A375-497F-94EA-B688E1422FEE}" dt="2022-04-06T07:23:23.569" v="770" actId="21"/>
          <ac:spMkLst>
            <pc:docMk/>
            <pc:sldMk cId="3253280908" sldId="260"/>
            <ac:spMk id="6" creationId="{584E0316-5DD8-4DC0-8084-6F823CEB0C42}"/>
          </ac:spMkLst>
        </pc:spChg>
        <pc:spChg chg="add del mod ord">
          <ac:chgData name="Stefan Haslhofer" userId="866afa689d7b321a" providerId="LiveId" clId="{1AB871AF-A375-497F-94EA-B688E1422FEE}" dt="2022-04-06T07:22:11.822" v="717" actId="700"/>
          <ac:spMkLst>
            <pc:docMk/>
            <pc:sldMk cId="3253280908" sldId="260"/>
            <ac:spMk id="7" creationId="{409AF4BC-5671-46F7-94B3-1FC1E91B1B0E}"/>
          </ac:spMkLst>
        </pc:spChg>
        <pc:spChg chg="add del mod ord">
          <ac:chgData name="Stefan Haslhofer" userId="866afa689d7b321a" providerId="LiveId" clId="{1AB871AF-A375-497F-94EA-B688E1422FEE}" dt="2022-04-06T07:22:11.822" v="717" actId="700"/>
          <ac:spMkLst>
            <pc:docMk/>
            <pc:sldMk cId="3253280908" sldId="260"/>
            <ac:spMk id="8" creationId="{BD0E22C5-6279-4026-8913-AE0932D50874}"/>
          </ac:spMkLst>
        </pc:spChg>
        <pc:spChg chg="add mod ord">
          <ac:chgData name="Stefan Haslhofer" userId="866afa689d7b321a" providerId="LiveId" clId="{1AB871AF-A375-497F-94EA-B688E1422FEE}" dt="2022-04-06T07:22:11.822" v="717" actId="700"/>
          <ac:spMkLst>
            <pc:docMk/>
            <pc:sldMk cId="3253280908" sldId="260"/>
            <ac:spMk id="9" creationId="{FC3F61F3-75E8-40A1-9D2D-B6AFBAF49D92}"/>
          </ac:spMkLst>
        </pc:spChg>
      </pc:sldChg>
      <pc:sldChg chg="addSp delSp modSp add del mod">
        <pc:chgData name="Stefan Haslhofer" userId="866afa689d7b321a" providerId="LiveId" clId="{1AB871AF-A375-497F-94EA-B688E1422FEE}" dt="2022-04-06T07:24:41.415" v="839" actId="47"/>
        <pc:sldMkLst>
          <pc:docMk/>
          <pc:sldMk cId="558866134" sldId="261"/>
        </pc:sldMkLst>
        <pc:picChg chg="del">
          <ac:chgData name="Stefan Haslhofer" userId="866afa689d7b321a" providerId="LiveId" clId="{1AB871AF-A375-497F-94EA-B688E1422FEE}" dt="2022-04-06T07:13:19.229" v="78" actId="478"/>
          <ac:picMkLst>
            <pc:docMk/>
            <pc:sldMk cId="558866134" sldId="261"/>
            <ac:picMk id="3" creationId="{28A3BAD1-D945-4BED-897C-5636E5531FE9}"/>
          </ac:picMkLst>
        </pc:picChg>
        <pc:picChg chg="add del mod">
          <ac:chgData name="Stefan Haslhofer" userId="866afa689d7b321a" providerId="LiveId" clId="{1AB871AF-A375-497F-94EA-B688E1422FEE}" dt="2022-04-06T07:24:24.903" v="833" actId="21"/>
          <ac:picMkLst>
            <pc:docMk/>
            <pc:sldMk cId="558866134" sldId="261"/>
            <ac:picMk id="4" creationId="{BC333152-38A2-4882-825F-49D380C61ABD}"/>
          </ac:picMkLst>
        </pc:picChg>
      </pc:sldChg>
      <pc:sldChg chg="addSp delSp modSp new del mod">
        <pc:chgData name="Stefan Haslhofer" userId="866afa689d7b321a" providerId="LiveId" clId="{1AB871AF-A375-497F-94EA-B688E1422FEE}" dt="2022-04-06T07:23:15.687" v="753" actId="47"/>
        <pc:sldMkLst>
          <pc:docMk/>
          <pc:sldMk cId="641924151" sldId="262"/>
        </pc:sldMkLst>
        <pc:spChg chg="mod">
          <ac:chgData name="Stefan Haslhofer" userId="866afa689d7b321a" providerId="LiveId" clId="{1AB871AF-A375-497F-94EA-B688E1422FEE}" dt="2022-04-06T07:18:06.743" v="537" actId="20577"/>
          <ac:spMkLst>
            <pc:docMk/>
            <pc:sldMk cId="641924151" sldId="262"/>
            <ac:spMk id="2" creationId="{E8AE42F0-9C47-4282-916C-28A028852428}"/>
          </ac:spMkLst>
        </pc:spChg>
        <pc:spChg chg="add del">
          <ac:chgData name="Stefan Haslhofer" userId="866afa689d7b321a" providerId="LiveId" clId="{1AB871AF-A375-497F-94EA-B688E1422FEE}" dt="2022-04-06T07:22:53.816" v="730" actId="478"/>
          <ac:spMkLst>
            <pc:docMk/>
            <pc:sldMk cId="641924151" sldId="262"/>
            <ac:spMk id="3" creationId="{4599BCF8-DEA7-4BF0-B117-F8320AD5F56B}"/>
          </ac:spMkLst>
        </pc:spChg>
        <pc:spChg chg="add del">
          <ac:chgData name="Stefan Haslhofer" userId="866afa689d7b321a" providerId="LiveId" clId="{1AB871AF-A375-497F-94EA-B688E1422FEE}" dt="2022-04-06T07:22:54.051" v="731" actId="478"/>
          <ac:spMkLst>
            <pc:docMk/>
            <pc:sldMk cId="641924151" sldId="262"/>
            <ac:spMk id="4" creationId="{39981279-14E3-4314-B151-887FCBFB6BEF}"/>
          </ac:spMkLst>
        </pc:spChg>
        <pc:spChg chg="del">
          <ac:chgData name="Stefan Haslhofer" userId="866afa689d7b321a" providerId="LiveId" clId="{1AB871AF-A375-497F-94EA-B688E1422FEE}" dt="2022-04-06T07:22:01.438" v="716" actId="478"/>
          <ac:spMkLst>
            <pc:docMk/>
            <pc:sldMk cId="641924151" sldId="262"/>
            <ac:spMk id="5" creationId="{09988F5D-3C9A-46AC-B975-63C1552C8E8C}"/>
          </ac:spMkLst>
        </pc:spChg>
        <pc:spChg chg="mod">
          <ac:chgData name="Stefan Haslhofer" userId="866afa689d7b321a" providerId="LiveId" clId="{1AB871AF-A375-497F-94EA-B688E1422FEE}" dt="2022-04-06T07:23:11.251" v="750" actId="21"/>
          <ac:spMkLst>
            <pc:docMk/>
            <pc:sldMk cId="641924151" sldId="262"/>
            <ac:spMk id="7" creationId="{2B59AB6B-B967-401C-B867-4D740ECA1B69}"/>
          </ac:spMkLst>
        </pc:spChg>
      </pc:sldChg>
      <pc:sldChg chg="addSp delSp modSp new add del mod">
        <pc:chgData name="Stefan Haslhofer" userId="866afa689d7b321a" providerId="LiveId" clId="{1AB871AF-A375-497F-94EA-B688E1422FEE}" dt="2022-05-05T17:20:17.056" v="1264" actId="47"/>
        <pc:sldMkLst>
          <pc:docMk/>
          <pc:sldMk cId="3699803687" sldId="263"/>
        </pc:sldMkLst>
        <pc:spChg chg="mod">
          <ac:chgData name="Stefan Haslhofer" userId="866afa689d7b321a" providerId="LiveId" clId="{1AB871AF-A375-497F-94EA-B688E1422FEE}" dt="2022-04-06T07:23:11.083" v="749"/>
          <ac:spMkLst>
            <pc:docMk/>
            <pc:sldMk cId="3699803687" sldId="263"/>
            <ac:spMk id="2" creationId="{1D2A08BD-3366-468A-9380-AC9AB0841E78}"/>
          </ac:spMkLst>
        </pc:spChg>
        <pc:spChg chg="add del mod">
          <ac:chgData name="Stefan Haslhofer" userId="866afa689d7b321a" providerId="LiveId" clId="{1AB871AF-A375-497F-94EA-B688E1422FEE}" dt="2022-04-06T07:22:58.760" v="742" actId="20577"/>
          <ac:spMkLst>
            <pc:docMk/>
            <pc:sldMk cId="3699803687" sldId="263"/>
            <ac:spMk id="5" creationId="{20DF6E3C-4B45-4FF5-99BD-A3743D34B7DD}"/>
          </ac:spMkLst>
        </pc:spChg>
        <pc:spChg chg="mod">
          <ac:chgData name="Stefan Haslhofer" userId="866afa689d7b321a" providerId="LiveId" clId="{1AB871AF-A375-497F-94EA-B688E1422FEE}" dt="2022-04-06T07:23:11.465" v="751"/>
          <ac:spMkLst>
            <pc:docMk/>
            <pc:sldMk cId="3699803687" sldId="263"/>
            <ac:spMk id="7" creationId="{98A43756-0C52-4086-BECC-FD02F2163E45}"/>
          </ac:spMkLst>
        </pc:spChg>
      </pc:sldChg>
      <pc:sldChg chg="modSp new mod">
        <pc:chgData name="Stefan Haslhofer" userId="866afa689d7b321a" providerId="LiveId" clId="{1AB871AF-A375-497F-94EA-B688E1422FEE}" dt="2022-04-06T07:23:29.268" v="773"/>
        <pc:sldMkLst>
          <pc:docMk/>
          <pc:sldMk cId="896080886" sldId="264"/>
        </pc:sldMkLst>
        <pc:spChg chg="mod">
          <ac:chgData name="Stefan Haslhofer" userId="866afa689d7b321a" providerId="LiveId" clId="{1AB871AF-A375-497F-94EA-B688E1422FEE}" dt="2022-04-06T07:23:29.268" v="773"/>
          <ac:spMkLst>
            <pc:docMk/>
            <pc:sldMk cId="896080886" sldId="264"/>
            <ac:spMk id="2" creationId="{6F186F57-A75D-4DAC-B407-C3395BDC1101}"/>
          </ac:spMkLst>
        </pc:spChg>
        <pc:spChg chg="mod">
          <ac:chgData name="Stefan Haslhofer" userId="866afa689d7b321a" providerId="LiveId" clId="{1AB871AF-A375-497F-94EA-B688E1422FEE}" dt="2022-04-06T07:23:19.903" v="769" actId="20577"/>
          <ac:spMkLst>
            <pc:docMk/>
            <pc:sldMk cId="896080886" sldId="264"/>
            <ac:spMk id="5" creationId="{42F10F0B-6494-4A7F-933C-A0010C4A2066}"/>
          </ac:spMkLst>
        </pc:spChg>
        <pc:spChg chg="mod">
          <ac:chgData name="Stefan Haslhofer" userId="866afa689d7b321a" providerId="LiveId" clId="{1AB871AF-A375-497F-94EA-B688E1422FEE}" dt="2022-04-06T07:23:24.767" v="771"/>
          <ac:spMkLst>
            <pc:docMk/>
            <pc:sldMk cId="896080886" sldId="264"/>
            <ac:spMk id="7" creationId="{36C050EC-DA51-4E02-9B7C-9D670567DD90}"/>
          </ac:spMkLst>
        </pc:spChg>
      </pc:sldChg>
      <pc:sldChg chg="addSp delSp modSp new add del mod">
        <pc:chgData name="Stefan Haslhofer" userId="866afa689d7b321a" providerId="LiveId" clId="{1AB871AF-A375-497F-94EA-B688E1422FEE}" dt="2022-05-05T17:20:17.024" v="1263" actId="47"/>
        <pc:sldMkLst>
          <pc:docMk/>
          <pc:sldMk cId="2083663033" sldId="265"/>
        </pc:sldMkLst>
        <pc:spChg chg="mod">
          <ac:chgData name="Stefan Haslhofer" userId="866afa689d7b321a" providerId="LiveId" clId="{1AB871AF-A375-497F-94EA-B688E1422FEE}" dt="2022-04-06T07:24:06.407" v="818" actId="20577"/>
          <ac:spMkLst>
            <pc:docMk/>
            <pc:sldMk cId="2083663033" sldId="265"/>
            <ac:spMk id="2" creationId="{5A002E45-2CE9-45A5-B60E-3A5BFC8D9FD7}"/>
          </ac:spMkLst>
        </pc:spChg>
        <pc:spChg chg="mod">
          <ac:chgData name="Stefan Haslhofer" userId="866afa689d7b321a" providerId="LiveId" clId="{1AB871AF-A375-497F-94EA-B688E1422FEE}" dt="2022-04-06T07:23:56.572" v="792" actId="20577"/>
          <ac:spMkLst>
            <pc:docMk/>
            <pc:sldMk cId="2083663033" sldId="265"/>
            <ac:spMk id="5" creationId="{98E96CAF-67D8-4B76-BBD7-EC272B72D999}"/>
          </ac:spMkLst>
        </pc:spChg>
        <pc:spChg chg="del">
          <ac:chgData name="Stefan Haslhofer" userId="866afa689d7b321a" providerId="LiveId" clId="{1AB871AF-A375-497F-94EA-B688E1422FEE}" dt="2022-04-06T07:24:14.554" v="830"/>
          <ac:spMkLst>
            <pc:docMk/>
            <pc:sldMk cId="2083663033" sldId="265"/>
            <ac:spMk id="7" creationId="{02CA5BB6-FDDD-42D3-8CDC-3A3758DD8F07}"/>
          </ac:spMkLst>
        </pc:spChg>
        <pc:picChg chg="add mod">
          <ac:chgData name="Stefan Haslhofer" userId="866afa689d7b321a" providerId="LiveId" clId="{1AB871AF-A375-497F-94EA-B688E1422FEE}" dt="2022-04-06T07:24:20.074" v="832" actId="14100"/>
          <ac:picMkLst>
            <pc:docMk/>
            <pc:sldMk cId="2083663033" sldId="265"/>
            <ac:picMk id="8" creationId="{0BFE618A-875C-4D51-B147-0CE019923F33}"/>
          </ac:picMkLst>
        </pc:picChg>
      </pc:sldChg>
      <pc:sldChg chg="addSp delSp modSp new add del mod">
        <pc:chgData name="Stefan Haslhofer" userId="866afa689d7b321a" providerId="LiveId" clId="{1AB871AF-A375-497F-94EA-B688E1422FEE}" dt="2022-05-05T17:20:16.525" v="1262" actId="47"/>
        <pc:sldMkLst>
          <pc:docMk/>
          <pc:sldMk cId="1163640463" sldId="266"/>
        </pc:sldMkLst>
        <pc:spChg chg="mod">
          <ac:chgData name="Stefan Haslhofer" userId="866afa689d7b321a" providerId="LiveId" clId="{1AB871AF-A375-497F-94EA-B688E1422FEE}" dt="2022-04-06T07:24:09.982" v="828" actId="20577"/>
          <ac:spMkLst>
            <pc:docMk/>
            <pc:sldMk cId="1163640463" sldId="266"/>
            <ac:spMk id="2" creationId="{F98DF67A-C101-47F4-A53A-AE93097D595A}"/>
          </ac:spMkLst>
        </pc:spChg>
        <pc:spChg chg="mod">
          <ac:chgData name="Stefan Haslhofer" userId="866afa689d7b321a" providerId="LiveId" clId="{1AB871AF-A375-497F-94EA-B688E1422FEE}" dt="2022-04-06T07:24:00.898" v="808" actId="20577"/>
          <ac:spMkLst>
            <pc:docMk/>
            <pc:sldMk cId="1163640463" sldId="266"/>
            <ac:spMk id="5" creationId="{093763CC-D01E-4CF1-874A-0FFDF4ECC58A}"/>
          </ac:spMkLst>
        </pc:spChg>
        <pc:spChg chg="del">
          <ac:chgData name="Stefan Haslhofer" userId="866afa689d7b321a" providerId="LiveId" clId="{1AB871AF-A375-497F-94EA-B688E1422FEE}" dt="2022-04-06T07:24:27.388" v="834"/>
          <ac:spMkLst>
            <pc:docMk/>
            <pc:sldMk cId="1163640463" sldId="266"/>
            <ac:spMk id="7" creationId="{5C2A1E70-44CD-4C89-84C3-1A13ABB340A8}"/>
          </ac:spMkLst>
        </pc:spChg>
        <pc:picChg chg="add mod">
          <ac:chgData name="Stefan Haslhofer" userId="866afa689d7b321a" providerId="LiveId" clId="{1AB871AF-A375-497F-94EA-B688E1422FEE}" dt="2022-04-06T07:24:34.781" v="837" actId="1076"/>
          <ac:picMkLst>
            <pc:docMk/>
            <pc:sldMk cId="1163640463" sldId="266"/>
            <ac:picMk id="8" creationId="{4B2275F4-47AA-48EE-98B8-F9A424A5CD98}"/>
          </ac:picMkLst>
        </pc:picChg>
      </pc:sldChg>
      <pc:sldChg chg="addSp delSp modSp new add del mod">
        <pc:chgData name="Stefan Haslhofer" userId="866afa689d7b321a" providerId="LiveId" clId="{1AB871AF-A375-497F-94EA-B688E1422FEE}" dt="2022-05-05T17:20:16.304" v="1261" actId="47"/>
        <pc:sldMkLst>
          <pc:docMk/>
          <pc:sldMk cId="3633210301" sldId="267"/>
        </pc:sldMkLst>
        <pc:spChg chg="mod">
          <ac:chgData name="Stefan Haslhofer" userId="866afa689d7b321a" providerId="LiveId" clId="{1AB871AF-A375-497F-94EA-B688E1422FEE}" dt="2022-04-06T07:25:15.568" v="879" actId="20577"/>
          <ac:spMkLst>
            <pc:docMk/>
            <pc:sldMk cId="3633210301" sldId="267"/>
            <ac:spMk id="2" creationId="{850CE9D7-A7D6-46CD-A2F7-270788975611}"/>
          </ac:spMkLst>
        </pc:spChg>
        <pc:spChg chg="mod">
          <ac:chgData name="Stefan Haslhofer" userId="866afa689d7b321a" providerId="LiveId" clId="{1AB871AF-A375-497F-94EA-B688E1422FEE}" dt="2022-04-06T07:46:55.446" v="1205" actId="20577"/>
          <ac:spMkLst>
            <pc:docMk/>
            <pc:sldMk cId="3633210301" sldId="267"/>
            <ac:spMk id="5" creationId="{D649BF7B-5842-4E4E-B434-46C9DD4173BC}"/>
          </ac:spMkLst>
        </pc:spChg>
        <pc:spChg chg="mod">
          <ac:chgData name="Stefan Haslhofer" userId="866afa689d7b321a" providerId="LiveId" clId="{1AB871AF-A375-497F-94EA-B688E1422FEE}" dt="2022-04-06T07:42:17.804" v="1081" actId="20577"/>
          <ac:spMkLst>
            <pc:docMk/>
            <pc:sldMk cId="3633210301" sldId="267"/>
            <ac:spMk id="7" creationId="{06963082-FA41-4637-AD01-8155255ED1FD}"/>
          </ac:spMkLst>
        </pc:spChg>
        <pc:spChg chg="add del">
          <ac:chgData name="Stefan Haslhofer" userId="866afa689d7b321a" providerId="LiveId" clId="{1AB871AF-A375-497F-94EA-B688E1422FEE}" dt="2022-04-06T07:25:41.694" v="909"/>
          <ac:spMkLst>
            <pc:docMk/>
            <pc:sldMk cId="3633210301" sldId="267"/>
            <ac:spMk id="8" creationId="{57BE4729-4D22-4256-AD95-FE93968F9A22}"/>
          </ac:spMkLst>
        </pc:spChg>
      </pc:sldChg>
      <pc:sldChg chg="addSp delSp modSp new add del mod">
        <pc:chgData name="Stefan Haslhofer" userId="866afa689d7b321a" providerId="LiveId" clId="{1AB871AF-A375-497F-94EA-B688E1422FEE}" dt="2022-05-05T17:20:15.933" v="1260" actId="47"/>
        <pc:sldMkLst>
          <pc:docMk/>
          <pc:sldMk cId="4234597821" sldId="268"/>
        </pc:sldMkLst>
        <pc:spChg chg="mod">
          <ac:chgData name="Stefan Haslhofer" userId="866afa689d7b321a" providerId="LiveId" clId="{1AB871AF-A375-497F-94EA-B688E1422FEE}" dt="2022-04-06T07:47:01.935" v="1221" actId="20577"/>
          <ac:spMkLst>
            <pc:docMk/>
            <pc:sldMk cId="4234597821" sldId="268"/>
            <ac:spMk id="5" creationId="{0BEC568D-AB4D-494A-BFD4-190102095256}"/>
          </ac:spMkLst>
        </pc:spChg>
        <pc:spChg chg="del">
          <ac:chgData name="Stefan Haslhofer" userId="866afa689d7b321a" providerId="LiveId" clId="{1AB871AF-A375-497F-94EA-B688E1422FEE}" dt="2022-04-06T07:42:29.407" v="1082" actId="478"/>
          <ac:spMkLst>
            <pc:docMk/>
            <pc:sldMk cId="4234597821" sldId="268"/>
            <ac:spMk id="7" creationId="{666913F2-18B1-4D9D-917C-CB2AE2F4CBB9}"/>
          </ac:spMkLst>
        </pc:spChg>
        <pc:graphicFrameChg chg="add mod modGraphic">
          <ac:chgData name="Stefan Haslhofer" userId="866afa689d7b321a" providerId="LiveId" clId="{1AB871AF-A375-497F-94EA-B688E1422FEE}" dt="2022-04-06T07:51:26.685" v="1254" actId="1076"/>
          <ac:graphicFrameMkLst>
            <pc:docMk/>
            <pc:sldMk cId="4234597821" sldId="268"/>
            <ac:graphicFrameMk id="8" creationId="{DAA1C0C4-CBF7-422A-B1CD-DB46A6F195D9}"/>
          </ac:graphicFrameMkLst>
        </pc:graphicFrameChg>
        <pc:graphicFrameChg chg="add del">
          <ac:chgData name="Stefan Haslhofer" userId="866afa689d7b321a" providerId="LiveId" clId="{1AB871AF-A375-497F-94EA-B688E1422FEE}" dt="2022-04-06T07:49:54.052" v="1227" actId="478"/>
          <ac:graphicFrameMkLst>
            <pc:docMk/>
            <pc:sldMk cId="4234597821" sldId="268"/>
            <ac:graphicFrameMk id="9" creationId="{A06C4248-502A-4E52-BFC5-B55070C68069}"/>
          </ac:graphicFrameMkLst>
        </pc:graphicFrameChg>
      </pc:sldChg>
    </pc:docChg>
  </pc:docChgLst>
  <pc:docChgLst>
    <pc:chgData name="Stefan Haslhofer" userId="866afa689d7b321a" providerId="LiveId" clId="{DE2743AB-4AC4-4A59-B880-D6A938681EE5}"/>
    <pc:docChg chg="undo custSel addSld delSld modSld sldOrd addSection modSection">
      <pc:chgData name="Stefan Haslhofer" userId="866afa689d7b321a" providerId="LiveId" clId="{DE2743AB-4AC4-4A59-B880-D6A938681EE5}" dt="2022-05-16T18:20:46.099" v="2562" actId="20577"/>
      <pc:docMkLst>
        <pc:docMk/>
      </pc:docMkLst>
      <pc:sldChg chg="modSp mod">
        <pc:chgData name="Stefan Haslhofer" userId="866afa689d7b321a" providerId="LiveId" clId="{DE2743AB-4AC4-4A59-B880-D6A938681EE5}" dt="2022-05-16T15:54:29.887" v="6"/>
        <pc:sldMkLst>
          <pc:docMk/>
          <pc:sldMk cId="3301850067" sldId="256"/>
        </pc:sldMkLst>
        <pc:spChg chg="mod">
          <ac:chgData name="Stefan Haslhofer" userId="866afa689d7b321a" providerId="LiveId" clId="{DE2743AB-4AC4-4A59-B880-D6A938681EE5}" dt="2022-05-16T15:54:26.029" v="5"/>
          <ac:spMkLst>
            <pc:docMk/>
            <pc:sldMk cId="3301850067" sldId="256"/>
            <ac:spMk id="2" creationId="{85EF7314-B437-4773-8F3C-099D60A21D0D}"/>
          </ac:spMkLst>
        </pc:spChg>
        <pc:spChg chg="mod">
          <ac:chgData name="Stefan Haslhofer" userId="866afa689d7b321a" providerId="LiveId" clId="{DE2743AB-4AC4-4A59-B880-D6A938681EE5}" dt="2022-05-16T15:54:29.887" v="6"/>
          <ac:spMkLst>
            <pc:docMk/>
            <pc:sldMk cId="3301850067" sldId="256"/>
            <ac:spMk id="7" creationId="{3520FA45-1D67-495D-8A38-EB3523876E24}"/>
          </ac:spMkLst>
        </pc:spChg>
      </pc:sldChg>
      <pc:sldChg chg="del">
        <pc:chgData name="Stefan Haslhofer" userId="866afa689d7b321a" providerId="LiveId" clId="{DE2743AB-4AC4-4A59-B880-D6A938681EE5}" dt="2022-05-16T15:54:09.480" v="0" actId="47"/>
        <pc:sldMkLst>
          <pc:docMk/>
          <pc:sldMk cId="3699803687" sldId="263"/>
        </pc:sldMkLst>
      </pc:sldChg>
      <pc:sldChg chg="addSp delSp modSp mod ord">
        <pc:chgData name="Stefan Haslhofer" userId="866afa689d7b321a" providerId="LiveId" clId="{DE2743AB-4AC4-4A59-B880-D6A938681EE5}" dt="2022-05-16T18:07:46.515" v="1778"/>
        <pc:sldMkLst>
          <pc:docMk/>
          <pc:sldMk cId="896080886" sldId="264"/>
        </pc:sldMkLst>
        <pc:spChg chg="mod">
          <ac:chgData name="Stefan Haslhofer" userId="866afa689d7b321a" providerId="LiveId" clId="{DE2743AB-4AC4-4A59-B880-D6A938681EE5}" dt="2022-05-16T17:10:31.594" v="483"/>
          <ac:spMkLst>
            <pc:docMk/>
            <pc:sldMk cId="896080886" sldId="264"/>
            <ac:spMk id="2" creationId="{6F186F57-A75D-4DAC-B407-C3395BDC1101}"/>
          </ac:spMkLst>
        </pc:spChg>
        <pc:spChg chg="del">
          <ac:chgData name="Stefan Haslhofer" userId="866afa689d7b321a" providerId="LiveId" clId="{DE2743AB-4AC4-4A59-B880-D6A938681EE5}" dt="2022-05-16T15:56:02.291" v="16" actId="478"/>
          <ac:spMkLst>
            <pc:docMk/>
            <pc:sldMk cId="896080886" sldId="264"/>
            <ac:spMk id="7" creationId="{36C050EC-DA51-4E02-9B7C-9D670567DD90}"/>
          </ac:spMkLst>
        </pc:spChg>
        <pc:spChg chg="add del mod">
          <ac:chgData name="Stefan Haslhofer" userId="866afa689d7b321a" providerId="LiveId" clId="{DE2743AB-4AC4-4A59-B880-D6A938681EE5}" dt="2022-05-16T15:56:56.559" v="17" actId="478"/>
          <ac:spMkLst>
            <pc:docMk/>
            <pc:sldMk cId="896080886" sldId="264"/>
            <ac:spMk id="9" creationId="{CA5B500A-79C8-0B94-2638-3643BEB93C6E}"/>
          </ac:spMkLst>
        </pc:spChg>
        <pc:spChg chg="add mod">
          <ac:chgData name="Stefan Haslhofer" userId="866afa689d7b321a" providerId="LiveId" clId="{DE2743AB-4AC4-4A59-B880-D6A938681EE5}" dt="2022-05-16T17:42:58.198" v="1317" actId="1076"/>
          <ac:spMkLst>
            <pc:docMk/>
            <pc:sldMk cId="896080886" sldId="264"/>
            <ac:spMk id="11" creationId="{4F9FE6E0-4808-A356-10DB-74AE96304CAB}"/>
          </ac:spMkLst>
        </pc:spChg>
        <pc:spChg chg="add del mod">
          <ac:chgData name="Stefan Haslhofer" userId="866afa689d7b321a" providerId="LiveId" clId="{DE2743AB-4AC4-4A59-B880-D6A938681EE5}" dt="2022-05-16T16:10:18.553" v="239" actId="478"/>
          <ac:spMkLst>
            <pc:docMk/>
            <pc:sldMk cId="896080886" sldId="264"/>
            <ac:spMk id="23" creationId="{0F3B7176-B6A1-FA10-ABD7-AEF9AF737E0F}"/>
          </ac:spMkLst>
        </pc:spChg>
        <pc:spChg chg="add del">
          <ac:chgData name="Stefan Haslhofer" userId="866afa689d7b321a" providerId="LiveId" clId="{DE2743AB-4AC4-4A59-B880-D6A938681EE5}" dt="2022-05-16T16:10:34.559" v="241" actId="478"/>
          <ac:spMkLst>
            <pc:docMk/>
            <pc:sldMk cId="896080886" sldId="264"/>
            <ac:spMk id="24" creationId="{FA331BE0-2A6E-D904-CA29-BCD5D7692AA6}"/>
          </ac:spMkLst>
        </pc:spChg>
        <pc:spChg chg="add del mod">
          <ac:chgData name="Stefan Haslhofer" userId="866afa689d7b321a" providerId="LiveId" clId="{DE2743AB-4AC4-4A59-B880-D6A938681EE5}" dt="2022-05-16T17:42:58.198" v="1317" actId="1076"/>
          <ac:spMkLst>
            <pc:docMk/>
            <pc:sldMk cId="896080886" sldId="264"/>
            <ac:spMk id="25" creationId="{CC26F7E5-AA1E-9BD8-E891-AC0B86D98414}"/>
          </ac:spMkLst>
        </pc:spChg>
        <pc:spChg chg="add del mod">
          <ac:chgData name="Stefan Haslhofer" userId="866afa689d7b321a" providerId="LiveId" clId="{DE2743AB-4AC4-4A59-B880-D6A938681EE5}" dt="2022-05-16T16:12:44.351" v="260" actId="478"/>
          <ac:spMkLst>
            <pc:docMk/>
            <pc:sldMk cId="896080886" sldId="264"/>
            <ac:spMk id="26" creationId="{BC84AFB4-AE93-5886-81A9-123F11BC14AF}"/>
          </ac:spMkLst>
        </pc:spChg>
        <pc:spChg chg="add mod">
          <ac:chgData name="Stefan Haslhofer" userId="866afa689d7b321a" providerId="LiveId" clId="{DE2743AB-4AC4-4A59-B880-D6A938681EE5}" dt="2022-05-16T17:42:58.198" v="1317" actId="1076"/>
          <ac:spMkLst>
            <pc:docMk/>
            <pc:sldMk cId="896080886" sldId="264"/>
            <ac:spMk id="32" creationId="{DBCDEFBC-88F2-9BC7-2E5E-A62627387D2F}"/>
          </ac:spMkLst>
        </pc:spChg>
        <pc:spChg chg="add mod">
          <ac:chgData name="Stefan Haslhofer" userId="866afa689d7b321a" providerId="LiveId" clId="{DE2743AB-4AC4-4A59-B880-D6A938681EE5}" dt="2022-05-16T17:42:58.198" v="1317" actId="1076"/>
          <ac:spMkLst>
            <pc:docMk/>
            <pc:sldMk cId="896080886" sldId="264"/>
            <ac:spMk id="33" creationId="{D42A962A-2754-27FB-A5DC-88942C959874}"/>
          </ac:spMkLst>
        </pc:spChg>
        <pc:spChg chg="add del mod">
          <ac:chgData name="Stefan Haslhofer" userId="866afa689d7b321a" providerId="LiveId" clId="{DE2743AB-4AC4-4A59-B880-D6A938681EE5}" dt="2022-05-16T17:10:06.759" v="461" actId="478"/>
          <ac:spMkLst>
            <pc:docMk/>
            <pc:sldMk cId="896080886" sldId="264"/>
            <ac:spMk id="34" creationId="{884C6AF5-EFAA-C7B3-FDBB-766CDF80EAC3}"/>
          </ac:spMkLst>
        </pc:spChg>
        <pc:graphicFrameChg chg="add mod modGraphic">
          <ac:chgData name="Stefan Haslhofer" userId="866afa689d7b321a" providerId="LiveId" clId="{DE2743AB-4AC4-4A59-B880-D6A938681EE5}" dt="2022-05-16T17:42:58.198" v="1317" actId="1076"/>
          <ac:graphicFrameMkLst>
            <pc:docMk/>
            <pc:sldMk cId="896080886" sldId="264"/>
            <ac:graphicFrameMk id="10" creationId="{FF3B5982-FA77-2C52-3DDD-CECAC6D4AADF}"/>
          </ac:graphicFrameMkLst>
        </pc:graphicFrameChg>
        <pc:picChg chg="add mod">
          <ac:chgData name="Stefan Haslhofer" userId="866afa689d7b321a" providerId="LiveId" clId="{DE2743AB-4AC4-4A59-B880-D6A938681EE5}" dt="2022-05-16T17:42:58.198" v="1317" actId="1076"/>
          <ac:picMkLst>
            <pc:docMk/>
            <pc:sldMk cId="896080886" sldId="264"/>
            <ac:picMk id="28" creationId="{5D4C79F6-6A91-2A6F-CB27-5BE2FCF44F9F}"/>
          </ac:picMkLst>
        </pc:picChg>
        <pc:cxnChg chg="add mod">
          <ac:chgData name="Stefan Haslhofer" userId="866afa689d7b321a" providerId="LiveId" clId="{DE2743AB-4AC4-4A59-B880-D6A938681EE5}" dt="2022-05-16T17:42:58.198" v="1317" actId="1076"/>
          <ac:cxnSpMkLst>
            <pc:docMk/>
            <pc:sldMk cId="896080886" sldId="264"/>
            <ac:cxnSpMk id="13" creationId="{BA2A1C82-487F-1F27-3124-1EF71321F855}"/>
          </ac:cxnSpMkLst>
        </pc:cxnChg>
        <pc:cxnChg chg="add del mod">
          <ac:chgData name="Stefan Haslhofer" userId="866afa689d7b321a" providerId="LiveId" clId="{DE2743AB-4AC4-4A59-B880-D6A938681EE5}" dt="2022-05-16T16:02:07.654" v="156" actId="478"/>
          <ac:cxnSpMkLst>
            <pc:docMk/>
            <pc:sldMk cId="896080886" sldId="264"/>
            <ac:cxnSpMk id="15" creationId="{D0AF8AF5-D8CC-BADD-7892-644CBA95DC44}"/>
          </ac:cxnSpMkLst>
        </pc:cxnChg>
        <pc:cxnChg chg="add del mod">
          <ac:chgData name="Stefan Haslhofer" userId="866afa689d7b321a" providerId="LiveId" clId="{DE2743AB-4AC4-4A59-B880-D6A938681EE5}" dt="2022-05-16T16:09:48.376" v="236" actId="478"/>
          <ac:cxnSpMkLst>
            <pc:docMk/>
            <pc:sldMk cId="896080886" sldId="264"/>
            <ac:cxnSpMk id="20" creationId="{19DA549A-FC5F-8DD0-6FF7-317537DF349A}"/>
          </ac:cxnSpMkLst>
        </pc:cxnChg>
        <pc:cxnChg chg="add del">
          <ac:chgData name="Stefan Haslhofer" userId="866afa689d7b321a" providerId="LiveId" clId="{DE2743AB-4AC4-4A59-B880-D6A938681EE5}" dt="2022-05-16T16:23:07.920" v="273" actId="478"/>
          <ac:cxnSpMkLst>
            <pc:docMk/>
            <pc:sldMk cId="896080886" sldId="264"/>
            <ac:cxnSpMk id="30" creationId="{32A1A695-B42E-50EF-7050-9FE6D35E8054}"/>
          </ac:cxnSpMkLst>
        </pc:cxnChg>
        <pc:cxnChg chg="add mod">
          <ac:chgData name="Stefan Haslhofer" userId="866afa689d7b321a" providerId="LiveId" clId="{DE2743AB-4AC4-4A59-B880-D6A938681EE5}" dt="2022-05-16T17:42:58.198" v="1317" actId="1076"/>
          <ac:cxnSpMkLst>
            <pc:docMk/>
            <pc:sldMk cId="896080886" sldId="264"/>
            <ac:cxnSpMk id="31" creationId="{7FE9F0D0-D238-AA90-B085-08D00C4ECE63}"/>
          </ac:cxnSpMkLst>
        </pc:cxnChg>
      </pc:sldChg>
      <pc:sldChg chg="modSp add del mod">
        <pc:chgData name="Stefan Haslhofer" userId="866afa689d7b321a" providerId="LiveId" clId="{DE2743AB-4AC4-4A59-B880-D6A938681EE5}" dt="2022-05-16T18:11:38.316" v="1983" actId="47"/>
        <pc:sldMkLst>
          <pc:docMk/>
          <pc:sldMk cId="341114745" sldId="265"/>
        </pc:sldMkLst>
        <pc:spChg chg="mod">
          <ac:chgData name="Stefan Haslhofer" userId="866afa689d7b321a" providerId="LiveId" clId="{DE2743AB-4AC4-4A59-B880-D6A938681EE5}" dt="2022-05-16T15:54:53.033" v="11" actId="20577"/>
          <ac:spMkLst>
            <pc:docMk/>
            <pc:sldMk cId="341114745" sldId="265"/>
            <ac:spMk id="2" creationId="{6F186F57-A75D-4DAC-B407-C3395BDC1101}"/>
          </ac:spMkLst>
        </pc:spChg>
        <pc:spChg chg="mod">
          <ac:chgData name="Stefan Haslhofer" userId="866afa689d7b321a" providerId="LiveId" clId="{DE2743AB-4AC4-4A59-B880-D6A938681EE5}" dt="2022-05-16T15:54:50.951" v="10" actId="6549"/>
          <ac:spMkLst>
            <pc:docMk/>
            <pc:sldMk cId="341114745" sldId="265"/>
            <ac:spMk id="7" creationId="{36C050EC-DA51-4E02-9B7C-9D670567DD90}"/>
          </ac:spMkLst>
        </pc:spChg>
      </pc:sldChg>
      <pc:sldChg chg="del">
        <pc:chgData name="Stefan Haslhofer" userId="866afa689d7b321a" providerId="LiveId" clId="{DE2743AB-4AC4-4A59-B880-D6A938681EE5}" dt="2022-05-16T15:54:10.082" v="1" actId="47"/>
        <pc:sldMkLst>
          <pc:docMk/>
          <pc:sldMk cId="2083663033" sldId="265"/>
        </pc:sldMkLst>
      </pc:sldChg>
      <pc:sldChg chg="new del">
        <pc:chgData name="Stefan Haslhofer" userId="866afa689d7b321a" providerId="LiveId" clId="{DE2743AB-4AC4-4A59-B880-D6A938681EE5}" dt="2022-05-16T15:54:40.343" v="8" actId="47"/>
        <pc:sldMkLst>
          <pc:docMk/>
          <pc:sldMk cId="2771578927" sldId="265"/>
        </pc:sldMkLst>
      </pc:sldChg>
      <pc:sldChg chg="add del">
        <pc:chgData name="Stefan Haslhofer" userId="866afa689d7b321a" providerId="LiveId" clId="{DE2743AB-4AC4-4A59-B880-D6A938681EE5}" dt="2022-05-16T18:20:11.903" v="2539" actId="47"/>
        <pc:sldMkLst>
          <pc:docMk/>
          <pc:sldMk cId="813922222" sldId="266"/>
        </pc:sldMkLst>
      </pc:sldChg>
      <pc:sldChg chg="del">
        <pc:chgData name="Stefan Haslhofer" userId="866afa689d7b321a" providerId="LiveId" clId="{DE2743AB-4AC4-4A59-B880-D6A938681EE5}" dt="2022-05-16T15:54:10.237" v="2" actId="47"/>
        <pc:sldMkLst>
          <pc:docMk/>
          <pc:sldMk cId="1163640463" sldId="266"/>
        </pc:sldMkLst>
      </pc:sldChg>
      <pc:sldChg chg="modSp add mod">
        <pc:chgData name="Stefan Haslhofer" userId="866afa689d7b321a" providerId="LiveId" clId="{DE2743AB-4AC4-4A59-B880-D6A938681EE5}" dt="2022-05-16T18:06:07.123" v="1770" actId="20577"/>
        <pc:sldMkLst>
          <pc:docMk/>
          <pc:sldMk cId="2214262208" sldId="267"/>
        </pc:sldMkLst>
        <pc:spChg chg="mod">
          <ac:chgData name="Stefan Haslhofer" userId="866afa689d7b321a" providerId="LiveId" clId="{DE2743AB-4AC4-4A59-B880-D6A938681EE5}" dt="2022-05-16T18:05:54.832" v="1766" actId="20577"/>
          <ac:spMkLst>
            <pc:docMk/>
            <pc:sldMk cId="2214262208" sldId="267"/>
            <ac:spMk id="2" creationId="{6F186F57-A75D-4DAC-B407-C3395BDC1101}"/>
          </ac:spMkLst>
        </pc:spChg>
        <pc:spChg chg="mod">
          <ac:chgData name="Stefan Haslhofer" userId="866afa689d7b321a" providerId="LiveId" clId="{DE2743AB-4AC4-4A59-B880-D6A938681EE5}" dt="2022-05-16T18:06:07.123" v="1770" actId="20577"/>
          <ac:spMkLst>
            <pc:docMk/>
            <pc:sldMk cId="2214262208" sldId="267"/>
            <ac:spMk id="7" creationId="{36C050EC-DA51-4E02-9B7C-9D670567DD90}"/>
          </ac:spMkLst>
        </pc:spChg>
      </pc:sldChg>
      <pc:sldChg chg="del">
        <pc:chgData name="Stefan Haslhofer" userId="866afa689d7b321a" providerId="LiveId" clId="{DE2743AB-4AC4-4A59-B880-D6A938681EE5}" dt="2022-05-16T15:54:10.458" v="3" actId="47"/>
        <pc:sldMkLst>
          <pc:docMk/>
          <pc:sldMk cId="3633210301" sldId="267"/>
        </pc:sldMkLst>
      </pc:sldChg>
      <pc:sldChg chg="addSp delSp modSp new mod">
        <pc:chgData name="Stefan Haslhofer" userId="866afa689d7b321a" providerId="LiveId" clId="{DE2743AB-4AC4-4A59-B880-D6A938681EE5}" dt="2022-05-16T17:45:17.765" v="1354" actId="1076"/>
        <pc:sldMkLst>
          <pc:docMk/>
          <pc:sldMk cId="1547155079" sldId="268"/>
        </pc:sldMkLst>
        <pc:spChg chg="mod">
          <ac:chgData name="Stefan Haslhofer" userId="866afa689d7b321a" providerId="LiveId" clId="{DE2743AB-4AC4-4A59-B880-D6A938681EE5}" dt="2022-05-16T17:05:27.458" v="364" actId="20577"/>
          <ac:spMkLst>
            <pc:docMk/>
            <pc:sldMk cId="1547155079" sldId="268"/>
            <ac:spMk id="2" creationId="{498B7706-1157-CF45-655F-D8CD56395FF0}"/>
          </ac:spMkLst>
        </pc:spChg>
        <pc:spChg chg="del">
          <ac:chgData name="Stefan Haslhofer" userId="866afa689d7b321a" providerId="LiveId" clId="{DE2743AB-4AC4-4A59-B880-D6A938681EE5}" dt="2022-05-16T17:43:50.508" v="1318"/>
          <ac:spMkLst>
            <pc:docMk/>
            <pc:sldMk cId="1547155079" sldId="268"/>
            <ac:spMk id="3" creationId="{17F85C87-DE12-5F43-EF47-4909137DA3A6}"/>
          </ac:spMkLst>
        </pc:spChg>
        <pc:spChg chg="mod">
          <ac:chgData name="Stefan Haslhofer" userId="866afa689d7b321a" providerId="LiveId" clId="{DE2743AB-4AC4-4A59-B880-D6A938681EE5}" dt="2022-05-16T17:07:21.834" v="454" actId="20577"/>
          <ac:spMkLst>
            <pc:docMk/>
            <pc:sldMk cId="1547155079" sldId="268"/>
            <ac:spMk id="7" creationId="{03C29DFC-43BA-A615-5B54-B97DF921BCA2}"/>
          </ac:spMkLst>
        </pc:spChg>
        <pc:spChg chg="add del mod">
          <ac:chgData name="Stefan Haslhofer" userId="866afa689d7b321a" providerId="LiveId" clId="{DE2743AB-4AC4-4A59-B880-D6A938681EE5}" dt="2022-05-16T17:43:57.970" v="1323"/>
          <ac:spMkLst>
            <pc:docMk/>
            <pc:sldMk cId="1547155079" sldId="268"/>
            <ac:spMk id="11" creationId="{C388DC3D-03AC-6051-6F40-C0421898CF6C}"/>
          </ac:spMkLst>
        </pc:spChg>
        <pc:spChg chg="add del mod">
          <ac:chgData name="Stefan Haslhofer" userId="866afa689d7b321a" providerId="LiveId" clId="{DE2743AB-4AC4-4A59-B880-D6A938681EE5}" dt="2022-05-16T17:44:02.074" v="1327"/>
          <ac:spMkLst>
            <pc:docMk/>
            <pc:sldMk cId="1547155079" sldId="268"/>
            <ac:spMk id="15" creationId="{4658FDB2-71C8-527A-5900-CACEC679FFA6}"/>
          </ac:spMkLst>
        </pc:spChg>
        <pc:spChg chg="add del mod">
          <ac:chgData name="Stefan Haslhofer" userId="866afa689d7b321a" providerId="LiveId" clId="{DE2743AB-4AC4-4A59-B880-D6A938681EE5}" dt="2022-05-16T17:44:11.105" v="1333"/>
          <ac:spMkLst>
            <pc:docMk/>
            <pc:sldMk cId="1547155079" sldId="268"/>
            <ac:spMk id="19" creationId="{93A2A2C4-1954-3455-53A1-ABAAA9081316}"/>
          </ac:spMkLst>
        </pc:spChg>
        <pc:spChg chg="add del mod">
          <ac:chgData name="Stefan Haslhofer" userId="866afa689d7b321a" providerId="LiveId" clId="{DE2743AB-4AC4-4A59-B880-D6A938681EE5}" dt="2022-05-16T17:44:50.320" v="1343"/>
          <ac:spMkLst>
            <pc:docMk/>
            <pc:sldMk cId="1547155079" sldId="268"/>
            <ac:spMk id="25" creationId="{25CF3747-A8F5-0ADE-D8B5-3636D19F7E4F}"/>
          </ac:spMkLst>
        </pc:spChg>
        <pc:spChg chg="add mod">
          <ac:chgData name="Stefan Haslhofer" userId="866afa689d7b321a" providerId="LiveId" clId="{DE2743AB-4AC4-4A59-B880-D6A938681EE5}" dt="2022-05-16T17:45:03.617" v="1352" actId="478"/>
          <ac:spMkLst>
            <pc:docMk/>
            <pc:sldMk cId="1547155079" sldId="268"/>
            <ac:spMk id="31" creationId="{CE41F3BC-3AF0-730F-5DE7-21D406C93B66}"/>
          </ac:spMkLst>
        </pc:spChg>
        <pc:picChg chg="add del mod">
          <ac:chgData name="Stefan Haslhofer" userId="866afa689d7b321a" providerId="LiveId" clId="{DE2743AB-4AC4-4A59-B880-D6A938681EE5}" dt="2022-05-16T17:43:54.083" v="1322" actId="478"/>
          <ac:picMkLst>
            <pc:docMk/>
            <pc:sldMk cId="1547155079" sldId="268"/>
            <ac:picMk id="9" creationId="{38AE7BE2-9B46-B05C-2993-81A6AA0C2962}"/>
          </ac:picMkLst>
        </pc:picChg>
        <pc:picChg chg="add del mod">
          <ac:chgData name="Stefan Haslhofer" userId="866afa689d7b321a" providerId="LiveId" clId="{DE2743AB-4AC4-4A59-B880-D6A938681EE5}" dt="2022-05-16T17:44:00.073" v="1326" actId="478"/>
          <ac:picMkLst>
            <pc:docMk/>
            <pc:sldMk cId="1547155079" sldId="268"/>
            <ac:picMk id="13" creationId="{F9B42B44-1BB9-04A9-DFBE-BEC1B9B7BB0F}"/>
          </ac:picMkLst>
        </pc:picChg>
        <pc:picChg chg="add del mod">
          <ac:chgData name="Stefan Haslhofer" userId="866afa689d7b321a" providerId="LiveId" clId="{DE2743AB-4AC4-4A59-B880-D6A938681EE5}" dt="2022-05-16T17:44:04.513" v="1330" actId="478"/>
          <ac:picMkLst>
            <pc:docMk/>
            <pc:sldMk cId="1547155079" sldId="268"/>
            <ac:picMk id="17" creationId="{DCFEB480-D616-0D8A-AA8D-B7192B111D73}"/>
          </ac:picMkLst>
        </pc:picChg>
        <pc:picChg chg="add del mod">
          <ac:chgData name="Stefan Haslhofer" userId="866afa689d7b321a" providerId="LiveId" clId="{DE2743AB-4AC4-4A59-B880-D6A938681EE5}" dt="2022-05-16T17:44:16.050" v="1339" actId="478"/>
          <ac:picMkLst>
            <pc:docMk/>
            <pc:sldMk cId="1547155079" sldId="268"/>
            <ac:picMk id="21" creationId="{1D13ACB7-E81C-04D8-FC05-1647DCA43AB2}"/>
          </ac:picMkLst>
        </pc:picChg>
        <pc:picChg chg="add mod">
          <ac:chgData name="Stefan Haslhofer" userId="866afa689d7b321a" providerId="LiveId" clId="{DE2743AB-4AC4-4A59-B880-D6A938681EE5}" dt="2022-05-16T17:45:17.765" v="1354" actId="1076"/>
          <ac:picMkLst>
            <pc:docMk/>
            <pc:sldMk cId="1547155079" sldId="268"/>
            <ac:picMk id="23" creationId="{660A11B8-B0C7-652D-D9CE-5512740CAF07}"/>
          </ac:picMkLst>
        </pc:picChg>
        <pc:picChg chg="add del mod">
          <ac:chgData name="Stefan Haslhofer" userId="866afa689d7b321a" providerId="LiveId" clId="{DE2743AB-4AC4-4A59-B880-D6A938681EE5}" dt="2022-05-16T17:45:03.617" v="1352" actId="478"/>
          <ac:picMkLst>
            <pc:docMk/>
            <pc:sldMk cId="1547155079" sldId="268"/>
            <ac:picMk id="27" creationId="{B1DC3014-F257-46CB-8B98-7B54895C1521}"/>
          </ac:picMkLst>
        </pc:picChg>
        <pc:picChg chg="add mod">
          <ac:chgData name="Stefan Haslhofer" userId="866afa689d7b321a" providerId="LiveId" clId="{DE2743AB-4AC4-4A59-B880-D6A938681EE5}" dt="2022-05-16T17:45:17.765" v="1354" actId="1076"/>
          <ac:picMkLst>
            <pc:docMk/>
            <pc:sldMk cId="1547155079" sldId="268"/>
            <ac:picMk id="29" creationId="{E24C299F-2809-066D-716D-E3E22E247121}"/>
          </ac:picMkLst>
        </pc:picChg>
      </pc:sldChg>
      <pc:sldChg chg="del">
        <pc:chgData name="Stefan Haslhofer" userId="866afa689d7b321a" providerId="LiveId" clId="{DE2743AB-4AC4-4A59-B880-D6A938681EE5}" dt="2022-05-16T15:54:10.679" v="4" actId="47"/>
        <pc:sldMkLst>
          <pc:docMk/>
          <pc:sldMk cId="4234597821" sldId="268"/>
        </pc:sldMkLst>
      </pc:sldChg>
      <pc:sldChg chg="addSp modSp new mod">
        <pc:chgData name="Stefan Haslhofer" userId="866afa689d7b321a" providerId="LiveId" clId="{DE2743AB-4AC4-4A59-B880-D6A938681EE5}" dt="2022-05-16T18:10:07.301" v="1835" actId="1076"/>
        <pc:sldMkLst>
          <pc:docMk/>
          <pc:sldMk cId="1771060825" sldId="269"/>
        </pc:sldMkLst>
        <pc:spChg chg="mod">
          <ac:chgData name="Stefan Haslhofer" userId="866afa689d7b321a" providerId="LiveId" clId="{DE2743AB-4AC4-4A59-B880-D6A938681EE5}" dt="2022-05-16T18:02:52.911" v="1607" actId="20577"/>
          <ac:spMkLst>
            <pc:docMk/>
            <pc:sldMk cId="1771060825" sldId="269"/>
            <ac:spMk id="2" creationId="{A8BF39E3-65F5-3FE1-7B21-B31D0CE94C9E}"/>
          </ac:spMkLst>
        </pc:spChg>
        <pc:spChg chg="mod">
          <ac:chgData name="Stefan Haslhofer" userId="866afa689d7b321a" providerId="LiveId" clId="{DE2743AB-4AC4-4A59-B880-D6A938681EE5}" dt="2022-05-16T18:09:58.513" v="1834" actId="313"/>
          <ac:spMkLst>
            <pc:docMk/>
            <pc:sldMk cId="1771060825" sldId="269"/>
            <ac:spMk id="7" creationId="{0359FA81-3593-F492-1CC9-88CE3C005378}"/>
          </ac:spMkLst>
        </pc:spChg>
        <pc:picChg chg="add mod">
          <ac:chgData name="Stefan Haslhofer" userId="866afa689d7b321a" providerId="LiveId" clId="{DE2743AB-4AC4-4A59-B880-D6A938681EE5}" dt="2022-05-16T18:10:07.301" v="1835" actId="1076"/>
          <ac:picMkLst>
            <pc:docMk/>
            <pc:sldMk cId="1771060825" sldId="269"/>
            <ac:picMk id="2050" creationId="{9232FBD3-320A-4AFD-68AA-C3E9A0F0B859}"/>
          </ac:picMkLst>
        </pc:picChg>
      </pc:sldChg>
      <pc:sldChg chg="new del">
        <pc:chgData name="Stefan Haslhofer" userId="866afa689d7b321a" providerId="LiveId" clId="{DE2743AB-4AC4-4A59-B880-D6A938681EE5}" dt="2022-05-16T17:08:41.271" v="460" actId="47"/>
        <pc:sldMkLst>
          <pc:docMk/>
          <pc:sldMk cId="347508182" sldId="270"/>
        </pc:sldMkLst>
      </pc:sldChg>
      <pc:sldChg chg="addSp delSp modSp new mod">
        <pc:chgData name="Stefan Haslhofer" userId="866afa689d7b321a" providerId="LiveId" clId="{DE2743AB-4AC4-4A59-B880-D6A938681EE5}" dt="2022-05-16T17:57:47.168" v="1532" actId="20577"/>
        <pc:sldMkLst>
          <pc:docMk/>
          <pc:sldMk cId="2918124255" sldId="270"/>
        </pc:sldMkLst>
        <pc:spChg chg="mod">
          <ac:chgData name="Stefan Haslhofer" userId="866afa689d7b321a" providerId="LiveId" clId="{DE2743AB-4AC4-4A59-B880-D6A938681EE5}" dt="2022-05-16T17:10:24.735" v="482" actId="20577"/>
          <ac:spMkLst>
            <pc:docMk/>
            <pc:sldMk cId="2918124255" sldId="270"/>
            <ac:spMk id="2" creationId="{9CDCD903-EE2A-6371-072B-96DF95113A23}"/>
          </ac:spMkLst>
        </pc:spChg>
        <pc:spChg chg="mod">
          <ac:chgData name="Stefan Haslhofer" userId="866afa689d7b321a" providerId="LiveId" clId="{DE2743AB-4AC4-4A59-B880-D6A938681EE5}" dt="2022-05-16T17:55:13.780" v="1493" actId="113"/>
          <ac:spMkLst>
            <pc:docMk/>
            <pc:sldMk cId="2918124255" sldId="270"/>
            <ac:spMk id="7" creationId="{0380CB52-C878-CCBB-6277-7D92BBB2A467}"/>
          </ac:spMkLst>
        </pc:spChg>
        <pc:spChg chg="add del mod">
          <ac:chgData name="Stefan Haslhofer" userId="866afa689d7b321a" providerId="LiveId" clId="{DE2743AB-4AC4-4A59-B880-D6A938681EE5}" dt="2022-05-16T17:49:49.549" v="1406" actId="1076"/>
          <ac:spMkLst>
            <pc:docMk/>
            <pc:sldMk cId="2918124255" sldId="270"/>
            <ac:spMk id="16" creationId="{4E0E3B34-5A9A-238D-DD05-8B3403CE3B8E}"/>
          </ac:spMkLst>
        </pc:spChg>
        <pc:spChg chg="add mod">
          <ac:chgData name="Stefan Haslhofer" userId="866afa689d7b321a" providerId="LiveId" clId="{DE2743AB-4AC4-4A59-B880-D6A938681EE5}" dt="2022-05-16T17:16:46.233" v="657" actId="207"/>
          <ac:spMkLst>
            <pc:docMk/>
            <pc:sldMk cId="2918124255" sldId="270"/>
            <ac:spMk id="19" creationId="{F3A01E56-28BA-89BA-06FD-8A0A5CB095A6}"/>
          </ac:spMkLst>
        </pc:spChg>
        <pc:spChg chg="add mod">
          <ac:chgData name="Stefan Haslhofer" userId="866afa689d7b321a" providerId="LiveId" clId="{DE2743AB-4AC4-4A59-B880-D6A938681EE5}" dt="2022-05-16T17:16:52.041" v="658" actId="207"/>
          <ac:spMkLst>
            <pc:docMk/>
            <pc:sldMk cId="2918124255" sldId="270"/>
            <ac:spMk id="20" creationId="{8362F9D4-CDD3-7675-1CDE-45E7FAA128FB}"/>
          </ac:spMkLst>
        </pc:spChg>
        <pc:spChg chg="add del mod">
          <ac:chgData name="Stefan Haslhofer" userId="866afa689d7b321a" providerId="LiveId" clId="{DE2743AB-4AC4-4A59-B880-D6A938681EE5}" dt="2022-05-16T17:17:24.688" v="661" actId="478"/>
          <ac:spMkLst>
            <pc:docMk/>
            <pc:sldMk cId="2918124255" sldId="270"/>
            <ac:spMk id="21" creationId="{02756144-DFB0-A720-8CBA-702A719E6916}"/>
          </ac:spMkLst>
        </pc:spChg>
        <pc:spChg chg="add del mod">
          <ac:chgData name="Stefan Haslhofer" userId="866afa689d7b321a" providerId="LiveId" clId="{DE2743AB-4AC4-4A59-B880-D6A938681EE5}" dt="2022-05-16T17:19:32.440" v="730" actId="478"/>
          <ac:spMkLst>
            <pc:docMk/>
            <pc:sldMk cId="2918124255" sldId="270"/>
            <ac:spMk id="22" creationId="{D7B690B0-2C2D-FCD1-9923-94AB28EA397E}"/>
          </ac:spMkLst>
        </pc:spChg>
        <pc:spChg chg="add del mod">
          <ac:chgData name="Stefan Haslhofer" userId="866afa689d7b321a" providerId="LiveId" clId="{DE2743AB-4AC4-4A59-B880-D6A938681EE5}" dt="2022-05-16T17:53:47.455" v="1472" actId="478"/>
          <ac:spMkLst>
            <pc:docMk/>
            <pc:sldMk cId="2918124255" sldId="270"/>
            <ac:spMk id="24" creationId="{E788DF22-B29C-9EAF-CB83-DA25D31E3C9A}"/>
          </ac:spMkLst>
        </pc:spChg>
        <pc:spChg chg="add mod">
          <ac:chgData name="Stefan Haslhofer" userId="866afa689d7b321a" providerId="LiveId" clId="{DE2743AB-4AC4-4A59-B880-D6A938681EE5}" dt="2022-05-16T17:56:38.468" v="1499" actId="5793"/>
          <ac:spMkLst>
            <pc:docMk/>
            <pc:sldMk cId="2918124255" sldId="270"/>
            <ac:spMk id="25" creationId="{3ED8C8F0-8189-F76E-A83B-65AC22FAE475}"/>
          </ac:spMkLst>
        </pc:spChg>
        <pc:spChg chg="add mod">
          <ac:chgData name="Stefan Haslhofer" userId="866afa689d7b321a" providerId="LiveId" clId="{DE2743AB-4AC4-4A59-B880-D6A938681EE5}" dt="2022-05-16T17:57:47.168" v="1532" actId="20577"/>
          <ac:spMkLst>
            <pc:docMk/>
            <pc:sldMk cId="2918124255" sldId="270"/>
            <ac:spMk id="27" creationId="{C4F8BBB4-869D-80B1-8BF0-7CDDCAB714B7}"/>
          </ac:spMkLst>
        </pc:spChg>
        <pc:graphicFrameChg chg="add del mod modGraphic">
          <ac:chgData name="Stefan Haslhofer" userId="866afa689d7b321a" providerId="LiveId" clId="{DE2743AB-4AC4-4A59-B880-D6A938681EE5}" dt="2022-05-16T17:13:31.641" v="596" actId="478"/>
          <ac:graphicFrameMkLst>
            <pc:docMk/>
            <pc:sldMk cId="2918124255" sldId="270"/>
            <ac:graphicFrameMk id="8" creationId="{F08F8EDE-942B-541D-4721-B1EBB292BC05}"/>
          </ac:graphicFrameMkLst>
        </pc:graphicFrameChg>
        <pc:graphicFrameChg chg="add mod modGraphic">
          <ac:chgData name="Stefan Haslhofer" userId="866afa689d7b321a" providerId="LiveId" clId="{DE2743AB-4AC4-4A59-B880-D6A938681EE5}" dt="2022-05-16T17:57:14.728" v="1523" actId="20577"/>
          <ac:graphicFrameMkLst>
            <pc:docMk/>
            <pc:sldMk cId="2918124255" sldId="270"/>
            <ac:graphicFrameMk id="9" creationId="{E5C1E9A4-B09F-FDA1-B955-AECAA6AA6D18}"/>
          </ac:graphicFrameMkLst>
        </pc:graphicFrameChg>
        <pc:cxnChg chg="add">
          <ac:chgData name="Stefan Haslhofer" userId="866afa689d7b321a" providerId="LiveId" clId="{DE2743AB-4AC4-4A59-B880-D6A938681EE5}" dt="2022-05-16T17:14:40.325" v="610" actId="11529"/>
          <ac:cxnSpMkLst>
            <pc:docMk/>
            <pc:sldMk cId="2918124255" sldId="270"/>
            <ac:cxnSpMk id="11" creationId="{2CDF7FE5-D411-1877-5F90-40A2E60A7EDA}"/>
          </ac:cxnSpMkLst>
        </pc:cxnChg>
        <pc:cxnChg chg="add mod">
          <ac:chgData name="Stefan Haslhofer" userId="866afa689d7b321a" providerId="LiveId" clId="{DE2743AB-4AC4-4A59-B880-D6A938681EE5}" dt="2022-05-16T17:14:54.197" v="615" actId="14100"/>
          <ac:cxnSpMkLst>
            <pc:docMk/>
            <pc:sldMk cId="2918124255" sldId="270"/>
            <ac:cxnSpMk id="12" creationId="{767139E7-1ACF-D1B7-A590-6021FC03B531}"/>
          </ac:cxnSpMkLst>
        </pc:cxnChg>
        <pc:cxnChg chg="add del mod">
          <ac:chgData name="Stefan Haslhofer" userId="866afa689d7b321a" providerId="LiveId" clId="{DE2743AB-4AC4-4A59-B880-D6A938681EE5}" dt="2022-05-16T17:49:44.294" v="1402" actId="1076"/>
          <ac:cxnSpMkLst>
            <pc:docMk/>
            <pc:sldMk cId="2918124255" sldId="270"/>
            <ac:cxnSpMk id="15" creationId="{31C6FD3F-D067-52BD-AC4F-4FA9F9C59E14}"/>
          </ac:cxnSpMkLst>
        </pc:cxnChg>
        <pc:cxnChg chg="add del mod">
          <ac:chgData name="Stefan Haslhofer" userId="866afa689d7b321a" providerId="LiveId" clId="{DE2743AB-4AC4-4A59-B880-D6A938681EE5}" dt="2022-05-16T17:53:45.881" v="1471" actId="478"/>
          <ac:cxnSpMkLst>
            <pc:docMk/>
            <pc:sldMk cId="2918124255" sldId="270"/>
            <ac:cxnSpMk id="23" creationId="{EB47FB8C-C7D9-7BC2-62EC-D50DA126DA80}"/>
          </ac:cxnSpMkLst>
        </pc:cxnChg>
        <pc:cxnChg chg="add mod">
          <ac:chgData name="Stefan Haslhofer" userId="866afa689d7b321a" providerId="LiveId" clId="{DE2743AB-4AC4-4A59-B880-D6A938681EE5}" dt="2022-05-16T17:57:37.441" v="1525" actId="1076"/>
          <ac:cxnSpMkLst>
            <pc:docMk/>
            <pc:sldMk cId="2918124255" sldId="270"/>
            <ac:cxnSpMk id="26" creationId="{7201665A-57DD-1FD3-03F2-26C6CC2326C1}"/>
          </ac:cxnSpMkLst>
        </pc:cxnChg>
      </pc:sldChg>
      <pc:sldChg chg="addSp delSp modSp add mod">
        <pc:chgData name="Stefan Haslhofer" userId="866afa689d7b321a" providerId="LiveId" clId="{DE2743AB-4AC4-4A59-B880-D6A938681EE5}" dt="2022-05-16T17:56:45.478" v="1501"/>
        <pc:sldMkLst>
          <pc:docMk/>
          <pc:sldMk cId="2538985366" sldId="271"/>
        </pc:sldMkLst>
        <pc:spChg chg="add del mod">
          <ac:chgData name="Stefan Haslhofer" userId="866afa689d7b321a" providerId="LiveId" clId="{DE2743AB-4AC4-4A59-B880-D6A938681EE5}" dt="2022-05-16T17:31:09.392" v="1095" actId="20577"/>
          <ac:spMkLst>
            <pc:docMk/>
            <pc:sldMk cId="2538985366" sldId="271"/>
            <ac:spMk id="7" creationId="{0380CB52-C878-CCBB-6277-7D92BBB2A467}"/>
          </ac:spMkLst>
        </pc:spChg>
        <pc:spChg chg="mod">
          <ac:chgData name="Stefan Haslhofer" userId="866afa689d7b321a" providerId="LiveId" clId="{DE2743AB-4AC4-4A59-B880-D6A938681EE5}" dt="2022-05-16T17:51:33.643" v="1461" actId="1076"/>
          <ac:spMkLst>
            <pc:docMk/>
            <pc:sldMk cId="2538985366" sldId="271"/>
            <ac:spMk id="16" creationId="{4E0E3B34-5A9A-238D-DD05-8B3403CE3B8E}"/>
          </ac:spMkLst>
        </pc:spChg>
        <pc:spChg chg="add mod">
          <ac:chgData name="Stefan Haslhofer" userId="866afa689d7b321a" providerId="LiveId" clId="{DE2743AB-4AC4-4A59-B880-D6A938681EE5}" dt="2022-05-16T17:56:45.478" v="1501"/>
          <ac:spMkLst>
            <pc:docMk/>
            <pc:sldMk cId="2538985366" sldId="271"/>
            <ac:spMk id="17" creationId="{6E15C67A-E5D9-D4DA-106E-E026C64CE796}"/>
          </ac:spMkLst>
        </pc:spChg>
        <pc:spChg chg="del">
          <ac:chgData name="Stefan Haslhofer" userId="866afa689d7b321a" providerId="LiveId" clId="{DE2743AB-4AC4-4A59-B880-D6A938681EE5}" dt="2022-05-16T17:19:04.711" v="729" actId="478"/>
          <ac:spMkLst>
            <pc:docMk/>
            <pc:sldMk cId="2538985366" sldId="271"/>
            <ac:spMk id="22" creationId="{D7B690B0-2C2D-FCD1-9923-94AB28EA397E}"/>
          </ac:spMkLst>
        </pc:spChg>
        <pc:cxnChg chg="mod">
          <ac:chgData name="Stefan Haslhofer" userId="866afa689d7b321a" providerId="LiveId" clId="{DE2743AB-4AC4-4A59-B880-D6A938681EE5}" dt="2022-05-16T17:51:25.983" v="1460" actId="14100"/>
          <ac:cxnSpMkLst>
            <pc:docMk/>
            <pc:sldMk cId="2538985366" sldId="271"/>
            <ac:cxnSpMk id="15" creationId="{31C6FD3F-D067-52BD-AC4F-4FA9F9C59E14}"/>
          </ac:cxnSpMkLst>
        </pc:cxnChg>
      </pc:sldChg>
      <pc:sldChg chg="addSp delSp modSp new mod">
        <pc:chgData name="Stefan Haslhofer" userId="866afa689d7b321a" providerId="LiveId" clId="{DE2743AB-4AC4-4A59-B880-D6A938681EE5}" dt="2022-05-16T17:44:07.682" v="1332"/>
        <pc:sldMkLst>
          <pc:docMk/>
          <pc:sldMk cId="1218939009" sldId="272"/>
        </pc:sldMkLst>
        <pc:spChg chg="mod">
          <ac:chgData name="Stefan Haslhofer" userId="866afa689d7b321a" providerId="LiveId" clId="{DE2743AB-4AC4-4A59-B880-D6A938681EE5}" dt="2022-05-16T17:36:41.736" v="1111" actId="20577"/>
          <ac:spMkLst>
            <pc:docMk/>
            <pc:sldMk cId="1218939009" sldId="272"/>
            <ac:spMk id="2" creationId="{096F18FC-A07C-40A1-929C-B390B3E97A9A}"/>
          </ac:spMkLst>
        </pc:spChg>
        <pc:spChg chg="add del">
          <ac:chgData name="Stefan Haslhofer" userId="866afa689d7b321a" providerId="LiveId" clId="{DE2743AB-4AC4-4A59-B880-D6A938681EE5}" dt="2022-05-16T17:44:07.682" v="1332"/>
          <ac:spMkLst>
            <pc:docMk/>
            <pc:sldMk cId="1218939009" sldId="272"/>
            <ac:spMk id="3" creationId="{9046F7AC-B631-7989-CB36-3540E40E479B}"/>
          </ac:spMkLst>
        </pc:spChg>
        <pc:spChg chg="mod">
          <ac:chgData name="Stefan Haslhofer" userId="866afa689d7b321a" providerId="LiveId" clId="{DE2743AB-4AC4-4A59-B880-D6A938681EE5}" dt="2022-05-16T17:38:31.496" v="1316" actId="20577"/>
          <ac:spMkLst>
            <pc:docMk/>
            <pc:sldMk cId="1218939009" sldId="272"/>
            <ac:spMk id="7" creationId="{D5DD7151-B054-2F47-BA52-6DD4E62D4CFA}"/>
          </ac:spMkLst>
        </pc:spChg>
        <pc:spChg chg="add mod">
          <ac:chgData name="Stefan Haslhofer" userId="866afa689d7b321a" providerId="LiveId" clId="{DE2743AB-4AC4-4A59-B880-D6A938681EE5}" dt="2022-05-16T17:36:44.953" v="1112"/>
          <ac:spMkLst>
            <pc:docMk/>
            <pc:sldMk cId="1218939009" sldId="272"/>
            <ac:spMk id="11" creationId="{1AEF4361-FFD7-7B61-899E-81CDCB109F46}"/>
          </ac:spMkLst>
        </pc:spChg>
        <pc:spChg chg="add mod">
          <ac:chgData name="Stefan Haslhofer" userId="866afa689d7b321a" providerId="LiveId" clId="{DE2743AB-4AC4-4A59-B880-D6A938681EE5}" dt="2022-05-16T17:36:44.953" v="1112"/>
          <ac:spMkLst>
            <pc:docMk/>
            <pc:sldMk cId="1218939009" sldId="272"/>
            <ac:spMk id="12" creationId="{02EB6BA6-7CE9-2820-472C-5F7D4A13FB15}"/>
          </ac:spMkLst>
        </pc:spChg>
        <pc:graphicFrameChg chg="add mod">
          <ac:chgData name="Stefan Haslhofer" userId="866afa689d7b321a" providerId="LiveId" clId="{DE2743AB-4AC4-4A59-B880-D6A938681EE5}" dt="2022-05-16T17:36:44.953" v="1112"/>
          <ac:graphicFrameMkLst>
            <pc:docMk/>
            <pc:sldMk cId="1218939009" sldId="272"/>
            <ac:graphicFrameMk id="8" creationId="{C0CF0322-383F-8430-BBF0-9FB6E0734A0B}"/>
          </ac:graphicFrameMkLst>
        </pc:graphicFrameChg>
        <pc:picChg chg="add del mod">
          <ac:chgData name="Stefan Haslhofer" userId="866afa689d7b321a" providerId="LiveId" clId="{DE2743AB-4AC4-4A59-B880-D6A938681EE5}" dt="2022-05-16T17:44:07.682" v="1332"/>
          <ac:picMkLst>
            <pc:docMk/>
            <pc:sldMk cId="1218939009" sldId="272"/>
            <ac:picMk id="14" creationId="{B985F945-E021-5C47-2AA2-8494B2611976}"/>
          </ac:picMkLst>
        </pc:picChg>
        <pc:cxnChg chg="add mod">
          <ac:chgData name="Stefan Haslhofer" userId="866afa689d7b321a" providerId="LiveId" clId="{DE2743AB-4AC4-4A59-B880-D6A938681EE5}" dt="2022-05-16T17:36:44.953" v="1112"/>
          <ac:cxnSpMkLst>
            <pc:docMk/>
            <pc:sldMk cId="1218939009" sldId="272"/>
            <ac:cxnSpMk id="9" creationId="{C5077A4D-8FEF-D915-8E46-64D7D47AF8BF}"/>
          </ac:cxnSpMkLst>
        </pc:cxnChg>
        <pc:cxnChg chg="add mod">
          <ac:chgData name="Stefan Haslhofer" userId="866afa689d7b321a" providerId="LiveId" clId="{DE2743AB-4AC4-4A59-B880-D6A938681EE5}" dt="2022-05-16T17:36:44.953" v="1112"/>
          <ac:cxnSpMkLst>
            <pc:docMk/>
            <pc:sldMk cId="1218939009" sldId="272"/>
            <ac:cxnSpMk id="10" creationId="{26C4EFC3-79C8-0092-0632-DB9903B751FA}"/>
          </ac:cxnSpMkLst>
        </pc:cxnChg>
      </pc:sldChg>
      <pc:sldChg chg="addSp delSp modSp add del mod ord">
        <pc:chgData name="Stefan Haslhofer" userId="866afa689d7b321a" providerId="LiveId" clId="{DE2743AB-4AC4-4A59-B880-D6A938681EE5}" dt="2022-05-16T17:48:48.099" v="1369" actId="2696"/>
        <pc:sldMkLst>
          <pc:docMk/>
          <pc:sldMk cId="425145212" sldId="273"/>
        </pc:sldMkLst>
        <pc:spChg chg="del mod">
          <ac:chgData name="Stefan Haslhofer" userId="866afa689d7b321a" providerId="LiveId" clId="{DE2743AB-4AC4-4A59-B880-D6A938681EE5}" dt="2022-05-16T17:47:41.665" v="1365" actId="478"/>
          <ac:spMkLst>
            <pc:docMk/>
            <pc:sldMk cId="425145212" sldId="273"/>
            <ac:spMk id="16" creationId="{4E0E3B34-5A9A-238D-DD05-8B3403CE3B8E}"/>
          </ac:spMkLst>
        </pc:spChg>
        <pc:spChg chg="add del mod">
          <ac:chgData name="Stefan Haslhofer" userId="866afa689d7b321a" providerId="LiveId" clId="{DE2743AB-4AC4-4A59-B880-D6A938681EE5}" dt="2022-05-16T17:48:41.321" v="1368" actId="478"/>
          <ac:spMkLst>
            <pc:docMk/>
            <pc:sldMk cId="425145212" sldId="273"/>
            <ac:spMk id="18" creationId="{29FB68EC-8F11-0D69-3222-59F531919F6F}"/>
          </ac:spMkLst>
        </pc:spChg>
        <pc:cxnChg chg="del mod">
          <ac:chgData name="Stefan Haslhofer" userId="866afa689d7b321a" providerId="LiveId" clId="{DE2743AB-4AC4-4A59-B880-D6A938681EE5}" dt="2022-05-16T17:47:41.665" v="1365" actId="478"/>
          <ac:cxnSpMkLst>
            <pc:docMk/>
            <pc:sldMk cId="425145212" sldId="273"/>
            <ac:cxnSpMk id="15" creationId="{31C6FD3F-D067-52BD-AC4F-4FA9F9C59E14}"/>
          </ac:cxnSpMkLst>
        </pc:cxnChg>
        <pc:cxnChg chg="add del mod">
          <ac:chgData name="Stefan Haslhofer" userId="866afa689d7b321a" providerId="LiveId" clId="{DE2743AB-4AC4-4A59-B880-D6A938681EE5}" dt="2022-05-16T17:48:38.967" v="1367" actId="478"/>
          <ac:cxnSpMkLst>
            <pc:docMk/>
            <pc:sldMk cId="425145212" sldId="273"/>
            <ac:cxnSpMk id="17" creationId="{829A60E9-75E6-EC2F-ACD9-19AD8771DABF}"/>
          </ac:cxnSpMkLst>
        </pc:cxnChg>
      </pc:sldChg>
      <pc:sldChg chg="addSp modSp add mod ord">
        <pc:chgData name="Stefan Haslhofer" userId="866afa689d7b321a" providerId="LiveId" clId="{DE2743AB-4AC4-4A59-B880-D6A938681EE5}" dt="2022-05-16T17:56:43.800" v="1500"/>
        <pc:sldMkLst>
          <pc:docMk/>
          <pc:sldMk cId="2541749417" sldId="273"/>
        </pc:sldMkLst>
        <pc:spChg chg="mod">
          <ac:chgData name="Stefan Haslhofer" userId="866afa689d7b321a" providerId="LiveId" clId="{DE2743AB-4AC4-4A59-B880-D6A938681EE5}" dt="2022-05-16T17:55:07.504" v="1492" actId="20577"/>
          <ac:spMkLst>
            <pc:docMk/>
            <pc:sldMk cId="2541749417" sldId="273"/>
            <ac:spMk id="7" creationId="{0380CB52-C878-CCBB-6277-7D92BBB2A467}"/>
          </ac:spMkLst>
        </pc:spChg>
        <pc:spChg chg="add mod">
          <ac:chgData name="Stefan Haslhofer" userId="866afa689d7b321a" providerId="LiveId" clId="{DE2743AB-4AC4-4A59-B880-D6A938681EE5}" dt="2022-05-16T17:56:43.800" v="1500"/>
          <ac:spMkLst>
            <pc:docMk/>
            <pc:sldMk cId="2541749417" sldId="273"/>
            <ac:spMk id="17" creationId="{F4B3FED8-9F1D-558A-E8F5-198923D7FF7E}"/>
          </ac:spMkLst>
        </pc:spChg>
      </pc:sldChg>
      <pc:sldChg chg="addSp delSp modSp new mod modAnim">
        <pc:chgData name="Stefan Haslhofer" userId="866afa689d7b321a" providerId="LiveId" clId="{DE2743AB-4AC4-4A59-B880-D6A938681EE5}" dt="2022-05-16T18:02:22.655" v="1561" actId="1076"/>
        <pc:sldMkLst>
          <pc:docMk/>
          <pc:sldMk cId="1580140917" sldId="274"/>
        </pc:sldMkLst>
        <pc:spChg chg="del">
          <ac:chgData name="Stefan Haslhofer" userId="866afa689d7b321a" providerId="LiveId" clId="{DE2743AB-4AC4-4A59-B880-D6A938681EE5}" dt="2022-05-16T17:59:49.146" v="1536" actId="478"/>
          <ac:spMkLst>
            <pc:docMk/>
            <pc:sldMk cId="1580140917" sldId="274"/>
            <ac:spMk id="2" creationId="{2AE554CA-7B4C-5949-274C-4102AC9F22D1}"/>
          </ac:spMkLst>
        </pc:spChg>
        <pc:spChg chg="del">
          <ac:chgData name="Stefan Haslhofer" userId="866afa689d7b321a" providerId="LiveId" clId="{DE2743AB-4AC4-4A59-B880-D6A938681EE5}" dt="2022-05-16T18:00:13.135" v="1537"/>
          <ac:spMkLst>
            <pc:docMk/>
            <pc:sldMk cId="1580140917" sldId="274"/>
            <ac:spMk id="3" creationId="{6E6A4EB8-0379-95DF-43CD-51301808570C}"/>
          </ac:spMkLst>
        </pc:spChg>
        <pc:spChg chg="del">
          <ac:chgData name="Stefan Haslhofer" userId="866afa689d7b321a" providerId="LiveId" clId="{DE2743AB-4AC4-4A59-B880-D6A938681EE5}" dt="2022-05-16T17:59:45.426" v="1534" actId="478"/>
          <ac:spMkLst>
            <pc:docMk/>
            <pc:sldMk cId="1580140917" sldId="274"/>
            <ac:spMk id="7" creationId="{0FB77CC3-9182-30A4-EE2E-DF9A21A4E380}"/>
          </ac:spMkLst>
        </pc:spChg>
        <pc:spChg chg="add mod">
          <ac:chgData name="Stefan Haslhofer" userId="866afa689d7b321a" providerId="LiveId" clId="{DE2743AB-4AC4-4A59-B880-D6A938681EE5}" dt="2022-05-16T17:59:47.076" v="1535"/>
          <ac:spMkLst>
            <pc:docMk/>
            <pc:sldMk cId="1580140917" sldId="274"/>
            <ac:spMk id="12" creationId="{4DFB9BFD-0868-D6EF-7013-CF9F88DDFB61}"/>
          </ac:spMkLst>
        </pc:spChg>
        <pc:spChg chg="add mod">
          <ac:chgData name="Stefan Haslhofer" userId="866afa689d7b321a" providerId="LiveId" clId="{DE2743AB-4AC4-4A59-B880-D6A938681EE5}" dt="2022-05-16T17:59:47.076" v="1535"/>
          <ac:spMkLst>
            <pc:docMk/>
            <pc:sldMk cId="1580140917" sldId="274"/>
            <ac:spMk id="13" creationId="{1761722D-9095-06C7-31E3-9040109953F9}"/>
          </ac:spMkLst>
        </pc:spChg>
        <pc:spChg chg="add mod">
          <ac:chgData name="Stefan Haslhofer" userId="866afa689d7b321a" providerId="LiveId" clId="{DE2743AB-4AC4-4A59-B880-D6A938681EE5}" dt="2022-05-16T17:59:47.076" v="1535"/>
          <ac:spMkLst>
            <pc:docMk/>
            <pc:sldMk cId="1580140917" sldId="274"/>
            <ac:spMk id="14" creationId="{5CFC4113-C546-DB4B-0435-E60645E805C3}"/>
          </ac:spMkLst>
        </pc:spChg>
        <pc:spChg chg="add mod">
          <ac:chgData name="Stefan Haslhofer" userId="866afa689d7b321a" providerId="LiveId" clId="{DE2743AB-4AC4-4A59-B880-D6A938681EE5}" dt="2022-05-16T17:59:47.076" v="1535"/>
          <ac:spMkLst>
            <pc:docMk/>
            <pc:sldMk cId="1580140917" sldId="274"/>
            <ac:spMk id="15" creationId="{F35BC8A4-14E9-745C-9B7B-54791EE67E68}"/>
          </ac:spMkLst>
        </pc:spChg>
        <pc:spChg chg="add mod">
          <ac:chgData name="Stefan Haslhofer" userId="866afa689d7b321a" providerId="LiveId" clId="{DE2743AB-4AC4-4A59-B880-D6A938681EE5}" dt="2022-05-16T18:00:15.546" v="1543" actId="478"/>
          <ac:spMkLst>
            <pc:docMk/>
            <pc:sldMk cId="1580140917" sldId="274"/>
            <ac:spMk id="21" creationId="{13681BB8-8569-20D7-29E8-9AF24DD54E28}"/>
          </ac:spMkLst>
        </pc:spChg>
        <pc:graphicFrameChg chg="add mod">
          <ac:chgData name="Stefan Haslhofer" userId="866afa689d7b321a" providerId="LiveId" clId="{DE2743AB-4AC4-4A59-B880-D6A938681EE5}" dt="2022-05-16T17:59:47.076" v="1535"/>
          <ac:graphicFrameMkLst>
            <pc:docMk/>
            <pc:sldMk cId="1580140917" sldId="274"/>
            <ac:graphicFrameMk id="8" creationId="{7A51EF67-C8F4-746D-CC53-9568A720435C}"/>
          </ac:graphicFrameMkLst>
        </pc:graphicFrameChg>
        <pc:picChg chg="add del mod">
          <ac:chgData name="Stefan Haslhofer" userId="866afa689d7b321a" providerId="LiveId" clId="{DE2743AB-4AC4-4A59-B880-D6A938681EE5}" dt="2022-05-16T18:00:15.546" v="1543" actId="478"/>
          <ac:picMkLst>
            <pc:docMk/>
            <pc:sldMk cId="1580140917" sldId="274"/>
            <ac:picMk id="17" creationId="{E6E1931D-3643-25BE-7BB0-87CEE6D512F1}"/>
          </ac:picMkLst>
        </pc:picChg>
        <pc:picChg chg="add mod">
          <ac:chgData name="Stefan Haslhofer" userId="866afa689d7b321a" providerId="LiveId" clId="{DE2743AB-4AC4-4A59-B880-D6A938681EE5}" dt="2022-05-16T18:01:38.051" v="1557" actId="1076"/>
          <ac:picMkLst>
            <pc:docMk/>
            <pc:sldMk cId="1580140917" sldId="274"/>
            <ac:picMk id="19" creationId="{6C1DAE80-8024-7131-5CB0-93FD962AD6B2}"/>
          </ac:picMkLst>
        </pc:picChg>
        <pc:picChg chg="add mod">
          <ac:chgData name="Stefan Haslhofer" userId="866afa689d7b321a" providerId="LiveId" clId="{DE2743AB-4AC4-4A59-B880-D6A938681EE5}" dt="2022-05-16T18:02:22.655" v="1561" actId="1076"/>
          <ac:picMkLst>
            <pc:docMk/>
            <pc:sldMk cId="1580140917" sldId="274"/>
            <ac:picMk id="1026" creationId="{342A83A4-1EF3-D98A-932B-503303E949A1}"/>
          </ac:picMkLst>
        </pc:picChg>
        <pc:cxnChg chg="add mod">
          <ac:chgData name="Stefan Haslhofer" userId="866afa689d7b321a" providerId="LiveId" clId="{DE2743AB-4AC4-4A59-B880-D6A938681EE5}" dt="2022-05-16T17:59:47.076" v="1535"/>
          <ac:cxnSpMkLst>
            <pc:docMk/>
            <pc:sldMk cId="1580140917" sldId="274"/>
            <ac:cxnSpMk id="9" creationId="{A238B232-E107-EBF3-7C54-62613F2BF0AE}"/>
          </ac:cxnSpMkLst>
        </pc:cxnChg>
        <pc:cxnChg chg="add mod">
          <ac:chgData name="Stefan Haslhofer" userId="866afa689d7b321a" providerId="LiveId" clId="{DE2743AB-4AC4-4A59-B880-D6A938681EE5}" dt="2022-05-16T17:59:47.076" v="1535"/>
          <ac:cxnSpMkLst>
            <pc:docMk/>
            <pc:sldMk cId="1580140917" sldId="274"/>
            <ac:cxnSpMk id="10" creationId="{02F5962A-7B43-1B60-39A1-27439DC48B3C}"/>
          </ac:cxnSpMkLst>
        </pc:cxnChg>
        <pc:cxnChg chg="add mod">
          <ac:chgData name="Stefan Haslhofer" userId="866afa689d7b321a" providerId="LiveId" clId="{DE2743AB-4AC4-4A59-B880-D6A938681EE5}" dt="2022-05-16T17:59:47.076" v="1535"/>
          <ac:cxnSpMkLst>
            <pc:docMk/>
            <pc:sldMk cId="1580140917" sldId="274"/>
            <ac:cxnSpMk id="11" creationId="{C437D266-4C9A-2060-B12C-FB0C1BF6208A}"/>
          </ac:cxnSpMkLst>
        </pc:cxnChg>
        <pc:cxnChg chg="add mod">
          <ac:chgData name="Stefan Haslhofer" userId="866afa689d7b321a" providerId="LiveId" clId="{DE2743AB-4AC4-4A59-B880-D6A938681EE5}" dt="2022-05-16T18:01:10.172" v="1552" actId="14100"/>
          <ac:cxnSpMkLst>
            <pc:docMk/>
            <pc:sldMk cId="1580140917" sldId="274"/>
            <ac:cxnSpMk id="23" creationId="{FA4A113B-51CF-83C1-F709-A49E2C6E20DB}"/>
          </ac:cxnSpMkLst>
        </pc:cxnChg>
      </pc:sldChg>
      <pc:sldChg chg="delSp modSp add mod">
        <pc:chgData name="Stefan Haslhofer" userId="866afa689d7b321a" providerId="LiveId" clId="{DE2743AB-4AC4-4A59-B880-D6A938681EE5}" dt="2022-05-16T18:18:46.090" v="2465" actId="114"/>
        <pc:sldMkLst>
          <pc:docMk/>
          <pc:sldMk cId="3359431115" sldId="275"/>
        </pc:sldMkLst>
        <pc:spChg chg="mod">
          <ac:chgData name="Stefan Haslhofer" userId="866afa689d7b321a" providerId="LiveId" clId="{DE2743AB-4AC4-4A59-B880-D6A938681EE5}" dt="2022-05-16T18:10:26.880" v="1857" actId="20577"/>
          <ac:spMkLst>
            <pc:docMk/>
            <pc:sldMk cId="3359431115" sldId="275"/>
            <ac:spMk id="2" creationId="{A8BF39E3-65F5-3FE1-7B21-B31D0CE94C9E}"/>
          </ac:spMkLst>
        </pc:spChg>
        <pc:spChg chg="mod">
          <ac:chgData name="Stefan Haslhofer" userId="866afa689d7b321a" providerId="LiveId" clId="{DE2743AB-4AC4-4A59-B880-D6A938681EE5}" dt="2022-05-16T18:18:46.090" v="2465" actId="114"/>
          <ac:spMkLst>
            <pc:docMk/>
            <pc:sldMk cId="3359431115" sldId="275"/>
            <ac:spMk id="7" creationId="{0359FA81-3593-F492-1CC9-88CE3C005378}"/>
          </ac:spMkLst>
        </pc:spChg>
        <pc:picChg chg="del">
          <ac:chgData name="Stefan Haslhofer" userId="866afa689d7b321a" providerId="LiveId" clId="{DE2743AB-4AC4-4A59-B880-D6A938681EE5}" dt="2022-05-16T18:10:32.872" v="1859" actId="478"/>
          <ac:picMkLst>
            <pc:docMk/>
            <pc:sldMk cId="3359431115" sldId="275"/>
            <ac:picMk id="2050" creationId="{9232FBD3-320A-4AFD-68AA-C3E9A0F0B859}"/>
          </ac:picMkLst>
        </pc:picChg>
      </pc:sldChg>
      <pc:sldChg chg="modSp add mod">
        <pc:chgData name="Stefan Haslhofer" userId="866afa689d7b321a" providerId="LiveId" clId="{DE2743AB-4AC4-4A59-B880-D6A938681EE5}" dt="2022-05-16T18:17:48.524" v="2416" actId="313"/>
        <pc:sldMkLst>
          <pc:docMk/>
          <pc:sldMk cId="1367946250" sldId="276"/>
        </pc:sldMkLst>
        <pc:spChg chg="mod">
          <ac:chgData name="Stefan Haslhofer" userId="866afa689d7b321a" providerId="LiveId" clId="{DE2743AB-4AC4-4A59-B880-D6A938681EE5}" dt="2022-05-16T18:12:43.168" v="2013" actId="20577"/>
          <ac:spMkLst>
            <pc:docMk/>
            <pc:sldMk cId="1367946250" sldId="276"/>
            <ac:spMk id="2" creationId="{A8BF39E3-65F5-3FE1-7B21-B31D0CE94C9E}"/>
          </ac:spMkLst>
        </pc:spChg>
        <pc:spChg chg="mod">
          <ac:chgData name="Stefan Haslhofer" userId="866afa689d7b321a" providerId="LiveId" clId="{DE2743AB-4AC4-4A59-B880-D6A938681EE5}" dt="2022-05-16T18:17:48.524" v="2416" actId="313"/>
          <ac:spMkLst>
            <pc:docMk/>
            <pc:sldMk cId="1367946250" sldId="276"/>
            <ac:spMk id="7" creationId="{0359FA81-3593-F492-1CC9-88CE3C005378}"/>
          </ac:spMkLst>
        </pc:spChg>
      </pc:sldChg>
      <pc:sldChg chg="modSp add mod">
        <pc:chgData name="Stefan Haslhofer" userId="866afa689d7b321a" providerId="LiveId" clId="{DE2743AB-4AC4-4A59-B880-D6A938681EE5}" dt="2022-05-16T18:19:27.834" v="2538" actId="20577"/>
        <pc:sldMkLst>
          <pc:docMk/>
          <pc:sldMk cId="2423987436" sldId="277"/>
        </pc:sldMkLst>
        <pc:spChg chg="mod">
          <ac:chgData name="Stefan Haslhofer" userId="866afa689d7b321a" providerId="LiveId" clId="{DE2743AB-4AC4-4A59-B880-D6A938681EE5}" dt="2022-05-16T18:19:27.834" v="2538" actId="20577"/>
          <ac:spMkLst>
            <pc:docMk/>
            <pc:sldMk cId="2423987436" sldId="277"/>
            <ac:spMk id="7" creationId="{0359FA81-3593-F492-1CC9-88CE3C005378}"/>
          </ac:spMkLst>
        </pc:spChg>
      </pc:sldChg>
      <pc:sldChg chg="modSp add mod">
        <pc:chgData name="Stefan Haslhofer" userId="866afa689d7b321a" providerId="LiveId" clId="{DE2743AB-4AC4-4A59-B880-D6A938681EE5}" dt="2022-05-16T18:20:46.099" v="2562" actId="20577"/>
        <pc:sldMkLst>
          <pc:docMk/>
          <pc:sldMk cId="4202170916" sldId="278"/>
        </pc:sldMkLst>
        <pc:spChg chg="mod">
          <ac:chgData name="Stefan Haslhofer" userId="866afa689d7b321a" providerId="LiveId" clId="{DE2743AB-4AC4-4A59-B880-D6A938681EE5}" dt="2022-05-16T18:20:43.216" v="2561" actId="20577"/>
          <ac:spMkLst>
            <pc:docMk/>
            <pc:sldMk cId="4202170916" sldId="278"/>
            <ac:spMk id="2" creationId="{A8BF39E3-65F5-3FE1-7B21-B31D0CE94C9E}"/>
          </ac:spMkLst>
        </pc:spChg>
        <pc:spChg chg="mod">
          <ac:chgData name="Stefan Haslhofer" userId="866afa689d7b321a" providerId="LiveId" clId="{DE2743AB-4AC4-4A59-B880-D6A938681EE5}" dt="2022-05-16T18:20:46.099" v="2562" actId="20577"/>
          <ac:spMkLst>
            <pc:docMk/>
            <pc:sldMk cId="4202170916" sldId="278"/>
            <ac:spMk id="7" creationId="{0359FA81-3593-F492-1CC9-88CE3C005378}"/>
          </ac:spMkLst>
        </pc:spChg>
      </pc:sldChg>
    </pc:docChg>
  </pc:docChgLst>
  <pc:docChgLst>
    <pc:chgData name="Stefan Haslhofer" userId="866afa689d7b321a" providerId="LiveId" clId="{700BB3E6-FD8F-4810-8B16-E0A06C59D1AD}"/>
    <pc:docChg chg="modSld">
      <pc:chgData name="Stefan Haslhofer" userId="866afa689d7b321a" providerId="LiveId" clId="{700BB3E6-FD8F-4810-8B16-E0A06C59D1AD}" dt="2022-03-30T06:37:04.855" v="19" actId="20577"/>
      <pc:docMkLst>
        <pc:docMk/>
      </pc:docMkLst>
      <pc:sldChg chg="modSp mod">
        <pc:chgData name="Stefan Haslhofer" userId="866afa689d7b321a" providerId="LiveId" clId="{700BB3E6-FD8F-4810-8B16-E0A06C59D1AD}" dt="2022-03-30T06:37:04.855" v="19" actId="20577"/>
        <pc:sldMkLst>
          <pc:docMk/>
          <pc:sldMk cId="3085839050" sldId="259"/>
        </pc:sldMkLst>
        <pc:spChg chg="mod">
          <ac:chgData name="Stefan Haslhofer" userId="866afa689d7b321a" providerId="LiveId" clId="{700BB3E6-FD8F-4810-8B16-E0A06C59D1AD}" dt="2022-03-30T06:37:04.855" v="19" actId="20577"/>
          <ac:spMkLst>
            <pc:docMk/>
            <pc:sldMk cId="3085839050" sldId="259"/>
            <ac:spMk id="7" creationId="{FD4D6BB0-7D68-4E68-B0B1-00C596B1D0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17.05.2022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17.05.2022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F9D903B-365E-4567-9A77-344038C3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Stefan Haslhofer</a:t>
            </a:r>
            <a:endParaRPr lang="en-A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7314-B437-4773-8F3C-099D60A2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</a:t>
            </a:r>
            <a:endParaRPr lang="en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20FA45-1D67-495D-8A38-EB3523876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Explanation, prevention and detection of attacks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59FA81-3593-F492-1CC9-88CE3C00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instruction gadgets</a:t>
            </a:r>
          </a:p>
          <a:p>
            <a:pPr lvl="1"/>
            <a:r>
              <a:rPr lang="en-US" dirty="0"/>
              <a:t>Gadgets end must end with </a:t>
            </a:r>
            <a:r>
              <a:rPr lang="en-US" i="1" dirty="0"/>
              <a:t>ret</a:t>
            </a:r>
          </a:p>
          <a:p>
            <a:r>
              <a:rPr lang="en-US" dirty="0" err="1"/>
              <a:t>Havov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: it is possible to build a Turing complete instruction set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5943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 -  </a:t>
            </a:r>
            <a:br>
              <a:rPr lang="en-US" dirty="0"/>
            </a:br>
            <a:r>
              <a:rPr lang="en-US" dirty="0"/>
              <a:t>finding </a:t>
            </a:r>
            <a:r>
              <a:rPr lang="en-US" dirty="0" err="1"/>
              <a:t>GaDgets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59FA81-3593-F492-1CC9-88CE3C00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Intentionally misinterpret byte sequences</a:t>
            </a:r>
          </a:p>
          <a:p>
            <a:r>
              <a:rPr lang="en-US" dirty="0"/>
              <a:t>Can be done with words:</a:t>
            </a:r>
          </a:p>
          <a:p>
            <a:pPr lvl="1"/>
            <a:r>
              <a:rPr lang="en-US" dirty="0"/>
              <a:t>“the address”</a:t>
            </a:r>
          </a:p>
          <a:p>
            <a:pPr lvl="1"/>
            <a:r>
              <a:rPr lang="en-US" dirty="0"/>
              <a:t>“t</a:t>
            </a:r>
            <a:r>
              <a:rPr lang="en-US" dirty="0">
                <a:solidFill>
                  <a:srgbClr val="FF0000"/>
                </a:solidFill>
              </a:rPr>
              <a:t>he ad</a:t>
            </a:r>
            <a:r>
              <a:rPr lang="en-US" dirty="0">
                <a:solidFill>
                  <a:schemeClr val="accent4"/>
                </a:solidFill>
              </a:rPr>
              <a:t>dress</a:t>
            </a:r>
            <a:r>
              <a:rPr lang="en-US" dirty="0"/>
              <a:t>”</a:t>
            </a:r>
          </a:p>
          <a:p>
            <a:r>
              <a:rPr lang="en-US" dirty="0"/>
              <a:t>Byte sequence may has “hidden” command?</a:t>
            </a:r>
          </a:p>
        </p:txBody>
      </p:sp>
    </p:spTree>
    <p:extLst>
      <p:ext uri="{BB962C8B-B14F-4D97-AF65-F5344CB8AC3E}">
        <p14:creationId xmlns:p14="http://schemas.microsoft.com/office/powerpoint/2010/main" val="136794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 -  </a:t>
            </a:r>
            <a:br>
              <a:rPr lang="en-US" dirty="0"/>
            </a:br>
            <a:r>
              <a:rPr lang="en-US" dirty="0"/>
              <a:t>finding </a:t>
            </a:r>
            <a:r>
              <a:rPr lang="en-US" dirty="0" err="1"/>
              <a:t>GaDgets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59FA81-3593-F492-1CC9-88CE3C00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GALILEO algorithm</a:t>
            </a:r>
          </a:p>
          <a:p>
            <a:r>
              <a:rPr lang="en-US" dirty="0"/>
              <a:t>Scan </a:t>
            </a:r>
            <a:r>
              <a:rPr lang="en-US" dirty="0" err="1"/>
              <a:t>libC</a:t>
            </a:r>
            <a:r>
              <a:rPr lang="en-US" dirty="0"/>
              <a:t> (sequentially) for </a:t>
            </a:r>
            <a:r>
              <a:rPr lang="en-US" i="1" dirty="0"/>
              <a:t>ret</a:t>
            </a:r>
            <a:r>
              <a:rPr lang="en-US" dirty="0"/>
              <a:t> instructions</a:t>
            </a:r>
          </a:p>
          <a:p>
            <a:r>
              <a:rPr lang="en-US" dirty="0"/>
              <a:t>If one found:</a:t>
            </a:r>
          </a:p>
          <a:p>
            <a:pPr lvl="1"/>
            <a:r>
              <a:rPr lang="en-US" dirty="0"/>
              <a:t>Go backwards</a:t>
            </a:r>
          </a:p>
          <a:p>
            <a:pPr lvl="1"/>
            <a:r>
              <a:rPr lang="en-US" dirty="0"/>
              <a:t>Already read bytes build suffix</a:t>
            </a:r>
          </a:p>
          <a:p>
            <a:pPr lvl="1"/>
            <a:r>
              <a:rPr lang="en-US" dirty="0"/>
              <a:t>Read bytes already useable?</a:t>
            </a:r>
          </a:p>
          <a:p>
            <a:pPr lvl="1"/>
            <a:r>
              <a:rPr lang="en-US" dirty="0"/>
              <a:t>Carry on until max instruction length</a:t>
            </a:r>
          </a:p>
          <a:p>
            <a:r>
              <a:rPr lang="en-GB" dirty="0"/>
              <a:t>If “a; b; ret;” usable </a:t>
            </a:r>
            <a:r>
              <a:rPr lang="en-GB" dirty="0">
                <a:sym typeface="Wingdings" panose="05000000000000000000" pitchFamily="2" charset="2"/>
              </a:rPr>
              <a:t> “b; ret;” is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8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Let´s have some fun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946F8A9-46B0-5D19-1B9A-23FC2BF8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75" y="2132962"/>
            <a:ext cx="3534649" cy="25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en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2AD94C-7BB0-489F-2373-397FA2F22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FA86386-EBA6-5E60-3ACE-61DFDD62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138362"/>
            <a:ext cx="5514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9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60490-99F2-A634-836B-1B846C32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en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253B1A-7FD0-D32F-E55A-835EBB0544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25E8C-099E-277C-2F82-9EC624ED93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A6466-A892-F717-D265-C352F1F7245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B575-01DC-205D-F846-2ACE226DE84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C31A1A-2D33-1480-C72D-33496A5A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814637"/>
            <a:ext cx="6505575" cy="12287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CB4529D-819B-DE63-8B31-E8981903ED9D}"/>
              </a:ext>
            </a:extLst>
          </p:cNvPr>
          <p:cNvSpPr txBox="1"/>
          <p:nvPr/>
        </p:nvSpPr>
        <p:spPr>
          <a:xfrm>
            <a:off x="976166" y="229500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Input: HELLO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5029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en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2AD94C-7BB0-489F-2373-397FA2F22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1F670E-B801-B822-CE02-309F16A5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814637"/>
            <a:ext cx="6467475" cy="12287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D17F0F1-5EAC-A07B-D751-CB4B6991FDCB}"/>
              </a:ext>
            </a:extLst>
          </p:cNvPr>
          <p:cNvSpPr txBox="1"/>
          <p:nvPr/>
        </p:nvSpPr>
        <p:spPr>
          <a:xfrm>
            <a:off x="976166" y="2295008"/>
            <a:ext cx="527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Input: AAAABBBBCCCCDDDDEEEEFFFFGGGG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5692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happened?</a:t>
            </a:r>
            <a:endParaRPr lang="en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2AD94C-7BB0-489F-2373-397FA2F22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Buffer had space for 12 bytes</a:t>
            </a:r>
          </a:p>
          <a:p>
            <a:r>
              <a:rPr lang="en-GB" dirty="0">
                <a:solidFill>
                  <a:schemeClr val="accent4"/>
                </a:solidFill>
              </a:rPr>
              <a:t>AAAABBBBCCCC</a:t>
            </a:r>
            <a:r>
              <a:rPr lang="en-GB" dirty="0">
                <a:solidFill>
                  <a:schemeClr val="accent6"/>
                </a:solidFill>
              </a:rPr>
              <a:t>DDDD</a:t>
            </a:r>
            <a:r>
              <a:rPr lang="en-GB" dirty="0">
                <a:solidFill>
                  <a:srgbClr val="FF0000"/>
                </a:solidFill>
              </a:rPr>
              <a:t>EEEEFFFFGGGG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“AAAABBBBCCCC” in buffer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“EEEEFFFFGGGG” had written over return address</a:t>
            </a:r>
          </a:p>
          <a:p>
            <a:r>
              <a:rPr lang="en-GB" dirty="0"/>
              <a:t> What happened with “DDDD”?</a:t>
            </a:r>
          </a:p>
          <a:p>
            <a:pPr lvl="1"/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2DDC561-7C9F-8506-589F-AA039225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58" y="1810178"/>
            <a:ext cx="2528378" cy="38008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C6F8B1-88EF-4605-48BE-D4AB9AC3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88" y="3996450"/>
            <a:ext cx="2305050" cy="3429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9802358-4358-D1FE-A897-622EFC269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4" y="4044058"/>
            <a:ext cx="2353003" cy="24768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91A646F-EA44-A1B7-BF79-E0AE35819233}"/>
              </a:ext>
            </a:extLst>
          </p:cNvPr>
          <p:cNvSpPr txBox="1"/>
          <p:nvPr/>
        </p:nvSpPr>
        <p:spPr>
          <a:xfrm>
            <a:off x="1744910" y="4579382"/>
            <a:ext cx="410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successfully changed the variable!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603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FA7AF-F91F-107D-E953-558DF294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RETURN-TO-</a:t>
            </a:r>
            <a:r>
              <a:rPr lang="en-GB" dirty="0" err="1"/>
              <a:t>libc</a:t>
            </a:r>
            <a:endParaRPr lang="en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FC2A1B-0321-6344-27C4-C60FB8DBE9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10258-7C93-A6E0-FF02-31BEAAECE2F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FE3AC-A3D2-9987-5A32-72EE1CA56EE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7C7C0-7491-FC8C-1C2F-DFEDB8F0C39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5705D2-A6B7-CB97-3CC2-9304BD09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EEEEFFFFGGGG</a:t>
            </a:r>
            <a:r>
              <a:rPr lang="en-GB" dirty="0"/>
              <a:t> was written over return address</a:t>
            </a:r>
          </a:p>
          <a:p>
            <a:r>
              <a:rPr lang="en-GB" dirty="0"/>
              <a:t>What if we Input </a:t>
            </a:r>
            <a:r>
              <a:rPr lang="en-GB" dirty="0">
                <a:solidFill>
                  <a:schemeClr val="accent4"/>
                </a:solidFill>
              </a:rPr>
              <a:t>AAAABBBBCCCC</a:t>
            </a:r>
            <a:r>
              <a:rPr lang="en-GB" dirty="0">
                <a:solidFill>
                  <a:schemeClr val="accent6"/>
                </a:solidFill>
              </a:rPr>
              <a:t>DDDD</a:t>
            </a:r>
            <a:r>
              <a:rPr lang="en-GB" dirty="0">
                <a:solidFill>
                  <a:srgbClr val="FF0000"/>
                </a:solidFill>
              </a:rPr>
              <a:t>&lt;address of </a:t>
            </a:r>
            <a:r>
              <a:rPr lang="en-GB" dirty="0" err="1">
                <a:solidFill>
                  <a:srgbClr val="FF0000"/>
                </a:solidFill>
              </a:rPr>
              <a:t>libc</a:t>
            </a:r>
            <a:r>
              <a:rPr lang="en-GB" dirty="0">
                <a:solidFill>
                  <a:srgbClr val="FF0000"/>
                </a:solidFill>
              </a:rPr>
              <a:t>-function&gt;</a:t>
            </a:r>
            <a:r>
              <a:rPr lang="en-GB" dirty="0"/>
              <a:t>?</a:t>
            </a:r>
          </a:p>
          <a:p>
            <a:r>
              <a:rPr lang="en-GB" dirty="0"/>
              <a:t>Gain control over execution flow</a:t>
            </a:r>
          </a:p>
          <a:p>
            <a:r>
              <a:rPr lang="en-GB" dirty="0"/>
              <a:t>Even start a shell with system()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8103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 buffer overflow –</a:t>
            </a:r>
            <a:br>
              <a:rPr lang="en-GB" dirty="0"/>
            </a:br>
            <a:r>
              <a:rPr lang="en-GB" dirty="0"/>
              <a:t>secure code</a:t>
            </a:r>
            <a:endParaRPr lang="en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Languages like java perform boundary checks</a:t>
            </a:r>
          </a:p>
          <a:p>
            <a:r>
              <a:rPr lang="en-GB" dirty="0"/>
              <a:t>When me must use C or C++:</a:t>
            </a:r>
          </a:p>
          <a:p>
            <a:pPr lvl="1"/>
            <a:r>
              <a:rPr lang="en-GB" dirty="0"/>
              <a:t>Don´t use unsafe functions</a:t>
            </a:r>
          </a:p>
          <a:p>
            <a:pPr lvl="1"/>
            <a:r>
              <a:rPr lang="en-GB" dirty="0"/>
              <a:t>Instead of </a:t>
            </a:r>
            <a:r>
              <a:rPr lang="en-GB" dirty="0" err="1"/>
              <a:t>strcpy</a:t>
            </a:r>
            <a:r>
              <a:rPr lang="en-GB" dirty="0"/>
              <a:t> -&gt; </a:t>
            </a:r>
            <a:r>
              <a:rPr lang="en-GB" dirty="0" err="1"/>
              <a:t>strcpy_s</a:t>
            </a:r>
            <a:endParaRPr lang="en-AT" dirty="0"/>
          </a:p>
        </p:txBody>
      </p:sp>
      <p:pic>
        <p:nvPicPr>
          <p:cNvPr id="11" name="Grafik 10" descr="Ein Bild, das LEGO, Spielzeug enthält.&#10;&#10;Automatisch generierte Beschreibung">
            <a:extLst>
              <a:ext uri="{FF2B5EF4-FFF2-40B4-BE49-F238E27FC236}">
                <a16:creationId xmlns:a16="http://schemas.microsoft.com/office/drawing/2014/main" id="{A1B1438F-6B3C-69F3-7890-9141E27B3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66" y="3429000"/>
            <a:ext cx="1798284" cy="1798284"/>
          </a:xfrm>
          <a:prstGeom prst="rect">
            <a:avLst/>
          </a:prstGeom>
        </p:spPr>
      </p:pic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44B1F96-6D32-E610-F975-67235876AF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4920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7706-1157-CF45-655F-D8CD5639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return oriented programming (ROP)?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B175-D58F-4FFA-3646-88E2F1CBF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8E85-811F-042C-33EA-23C759C5D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7ACE-AAAA-1FC1-8DD4-F285498F5E9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C29DFC-43BA-A615-5B54-B97DF921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on a system</a:t>
            </a:r>
          </a:p>
          <a:p>
            <a:r>
              <a:rPr lang="en-US" dirty="0"/>
              <a:t>Uses buffer overflow </a:t>
            </a:r>
          </a:p>
          <a:p>
            <a:r>
              <a:rPr lang="en-US" dirty="0"/>
              <a:t>to change return address</a:t>
            </a:r>
          </a:p>
          <a:p>
            <a:endParaRPr lang="en-AT" dirty="0"/>
          </a:p>
        </p:txBody>
      </p:sp>
      <p:pic>
        <p:nvPicPr>
          <p:cNvPr id="23" name="Picture 2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60A11B8-B0C7-652D-D9CE-5512740CA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75" y="3323515"/>
            <a:ext cx="1759953" cy="1759953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E24C299F-2809-066D-716D-E3E22E247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63" y="3079711"/>
            <a:ext cx="2211539" cy="2211539"/>
          </a:xfrm>
          <a:prstGeom prst="rect">
            <a:avLst/>
          </a:prstGeom>
        </p:spPr>
      </p:pic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E41F3BC-3AF0-730F-5DE7-21D406C93B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4715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 buffer overflow –</a:t>
            </a:r>
            <a:br>
              <a:rPr lang="en-GB" dirty="0"/>
            </a:br>
            <a:r>
              <a:rPr lang="en-GB" dirty="0"/>
              <a:t>code analysis</a:t>
            </a:r>
            <a:endParaRPr lang="en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2AD94C-7BB0-489F-2373-397FA2F22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Automated analysis</a:t>
            </a:r>
          </a:p>
          <a:p>
            <a:pPr lvl="1"/>
            <a:r>
              <a:rPr lang="en-GB" dirty="0"/>
              <a:t>IDE highlighting</a:t>
            </a:r>
          </a:p>
          <a:p>
            <a:pPr lvl="1"/>
            <a:r>
              <a:rPr lang="en-GB" dirty="0"/>
              <a:t>Disassemble binary code (static)</a:t>
            </a:r>
          </a:p>
          <a:p>
            <a:pPr lvl="1"/>
            <a:r>
              <a:rPr lang="en-GB" dirty="0"/>
              <a:t>Dynamic approach:</a:t>
            </a:r>
          </a:p>
          <a:p>
            <a:pPr lvl="2"/>
            <a:r>
              <a:rPr lang="en-GB" dirty="0"/>
              <a:t>Algorithms try to attack themselves</a:t>
            </a:r>
          </a:p>
          <a:p>
            <a:pPr lvl="2"/>
            <a:r>
              <a:rPr lang="en-GB" dirty="0"/>
              <a:t>At run-time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Grafik 8" descr="Ein Bild, das LEGO, Spielzeug enthält.&#10;&#10;Automatisch generierte Beschreibung">
            <a:extLst>
              <a:ext uri="{FF2B5EF4-FFF2-40B4-BE49-F238E27FC236}">
                <a16:creationId xmlns:a16="http://schemas.microsoft.com/office/drawing/2014/main" id="{C49C873F-EF1E-C045-F557-B5EC72DF1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66" y="3429000"/>
            <a:ext cx="1798284" cy="17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 ROP –</a:t>
            </a:r>
            <a:br>
              <a:rPr lang="en-GB" dirty="0"/>
            </a:br>
            <a:r>
              <a:rPr lang="en-GB" dirty="0"/>
              <a:t>w </a:t>
            </a:r>
            <a:r>
              <a:rPr lang="en-GB" dirty="0" err="1"/>
              <a:t>xor</a:t>
            </a:r>
            <a:r>
              <a:rPr lang="en-GB" dirty="0"/>
              <a:t> x</a:t>
            </a:r>
            <a:endParaRPr lang="en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2AD94C-7BB0-489F-2373-397FA2F22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Early </a:t>
            </a:r>
            <a:r>
              <a:rPr lang="en-GB" dirty="0" err="1"/>
              <a:t>defense</a:t>
            </a:r>
            <a:endParaRPr lang="en-GB" dirty="0"/>
          </a:p>
          <a:p>
            <a:r>
              <a:rPr lang="en-GB" dirty="0"/>
              <a:t>Memory cell either writable (W) or executable (X)</a:t>
            </a:r>
          </a:p>
          <a:p>
            <a:r>
              <a:rPr lang="en-GB" dirty="0"/>
              <a:t>Attacker cannot use is own code</a:t>
            </a:r>
          </a:p>
          <a:p>
            <a:r>
              <a:rPr lang="en-GB" dirty="0"/>
              <a:t>What about present code?</a:t>
            </a:r>
          </a:p>
        </p:txBody>
      </p:sp>
      <p:pic>
        <p:nvPicPr>
          <p:cNvPr id="9" name="Grafik 8" descr="Ein Bild, das LEGO, Spielzeug enthält.&#10;&#10;Automatisch generierte Beschreibung">
            <a:extLst>
              <a:ext uri="{FF2B5EF4-FFF2-40B4-BE49-F238E27FC236}">
                <a16:creationId xmlns:a16="http://schemas.microsoft.com/office/drawing/2014/main" id="{820DC44F-631E-01CA-ACC7-BBEBA2120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66" y="3429000"/>
            <a:ext cx="1798284" cy="17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7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 ROP –</a:t>
            </a:r>
            <a:br>
              <a:rPr lang="en-GB" dirty="0"/>
            </a:br>
            <a:r>
              <a:rPr lang="en-GB" dirty="0"/>
              <a:t>Address space layout Rand.</a:t>
            </a:r>
            <a:endParaRPr lang="en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ASLR randomizes base addresses of:</a:t>
            </a:r>
          </a:p>
          <a:p>
            <a:pPr lvl="1"/>
            <a:r>
              <a:rPr lang="en-GB" dirty="0"/>
              <a:t>Stack</a:t>
            </a:r>
          </a:p>
          <a:p>
            <a:pPr lvl="1"/>
            <a:r>
              <a:rPr lang="en-GB" dirty="0"/>
              <a:t>Heap</a:t>
            </a:r>
          </a:p>
          <a:p>
            <a:pPr lvl="1"/>
            <a:r>
              <a:rPr lang="en-GB" dirty="0"/>
              <a:t>External libraries</a:t>
            </a:r>
          </a:p>
          <a:p>
            <a:r>
              <a:rPr lang="en-GB" dirty="0"/>
              <a:t>ROP needs location of instructions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 at random position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 exploit has to be adapted every time</a:t>
            </a:r>
            <a:endParaRPr lang="en-GB" dirty="0"/>
          </a:p>
          <a:p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B44BEA5-2580-82E3-5253-52BFAEB38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06" y="1991292"/>
            <a:ext cx="1437708" cy="1437708"/>
          </a:xfrm>
          <a:prstGeom prst="rect">
            <a:avLst/>
          </a:prstGeom>
        </p:spPr>
      </p:pic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0F8A5DB2-7E68-9197-9DE2-7B3BD90AAC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168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 ROP –</a:t>
            </a:r>
            <a:br>
              <a:rPr lang="en-GB" dirty="0"/>
            </a:br>
            <a:r>
              <a:rPr lang="en-GB" dirty="0"/>
              <a:t>Address space layout Rand.</a:t>
            </a:r>
            <a:endParaRPr lang="en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2AD94C-7BB0-489F-2373-397FA2F22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Brute force to find instructions</a:t>
            </a:r>
          </a:p>
          <a:p>
            <a:r>
              <a:rPr lang="en-GB" dirty="0"/>
              <a:t>Gives valuable time</a:t>
            </a:r>
          </a:p>
          <a:p>
            <a:r>
              <a:rPr lang="en-GB" dirty="0"/>
              <a:t>Different granularity</a:t>
            </a:r>
          </a:p>
          <a:p>
            <a:pPr lvl="1"/>
            <a:r>
              <a:rPr lang="en-GB" dirty="0"/>
              <a:t>Library-level</a:t>
            </a:r>
          </a:p>
          <a:p>
            <a:pPr lvl="1"/>
            <a:r>
              <a:rPr lang="en-GB" dirty="0"/>
              <a:t>Function-level</a:t>
            </a:r>
          </a:p>
          <a:p>
            <a:r>
              <a:rPr lang="en-GB" dirty="0"/>
              <a:t>Usage of compiler possible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04B9C93-A704-3AAB-CA85-179A243E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06" y="1991292"/>
            <a:ext cx="1437708" cy="1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02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 ROP –</a:t>
            </a:r>
            <a:br>
              <a:rPr lang="en-GB" dirty="0"/>
            </a:br>
            <a:r>
              <a:rPr lang="en-GB" dirty="0"/>
              <a:t>Return frequency</a:t>
            </a:r>
            <a:endParaRPr lang="en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ROP attack </a:t>
            </a:r>
            <a:r>
              <a:rPr lang="en-GB" dirty="0">
                <a:sym typeface="Wingdings" panose="05000000000000000000" pitchFamily="2" charset="2"/>
              </a:rPr>
              <a:t>= large number of small gadgets</a:t>
            </a:r>
          </a:p>
          <a:p>
            <a:r>
              <a:rPr lang="en-GB" dirty="0">
                <a:sym typeface="Wingdings" panose="05000000000000000000" pitchFamily="2" charset="2"/>
              </a:rPr>
              <a:t>End with return</a:t>
            </a:r>
          </a:p>
          <a:p>
            <a:r>
              <a:rPr lang="en-GB" dirty="0">
                <a:sym typeface="Wingdings" panose="05000000000000000000" pitchFamily="2" charset="2"/>
              </a:rPr>
              <a:t>Two metrics: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Length of suspicious snippets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Quantity of returns</a:t>
            </a:r>
          </a:p>
          <a:p>
            <a:r>
              <a:rPr lang="en-GB" dirty="0">
                <a:sym typeface="Wingdings" panose="05000000000000000000" pitchFamily="2" charset="2"/>
              </a:rPr>
              <a:t>DROP algorithm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Every return = candidate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Exceeding threshold leads to alarm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83E136-CE57-BFD3-9857-87F5FA415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15" y="5854540"/>
            <a:ext cx="1003460" cy="1003460"/>
          </a:xfrm>
          <a:prstGeom prst="rect">
            <a:avLst/>
          </a:prstGeom>
        </p:spPr>
      </p:pic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C10148-8872-8ECB-44E5-E3F57343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4527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 ROP –</a:t>
            </a:r>
            <a:br>
              <a:rPr lang="en-GB" dirty="0"/>
            </a:br>
            <a:r>
              <a:rPr lang="en-GB" dirty="0"/>
              <a:t>CHANGE in control flow</a:t>
            </a:r>
            <a:endParaRPr lang="en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Expected order of execution</a:t>
            </a:r>
          </a:p>
          <a:p>
            <a:r>
              <a:rPr lang="en-GB" dirty="0"/>
              <a:t>Deviation = manipulation</a:t>
            </a:r>
          </a:p>
          <a:p>
            <a:r>
              <a:rPr lang="en-GB" dirty="0"/>
              <a:t>Check branches:</a:t>
            </a:r>
          </a:p>
          <a:p>
            <a:pPr lvl="1"/>
            <a:r>
              <a:rPr lang="en-GB" dirty="0"/>
              <a:t>cond./</a:t>
            </a:r>
            <a:r>
              <a:rPr lang="en-GB" dirty="0" err="1"/>
              <a:t>uncond</a:t>
            </a:r>
            <a:r>
              <a:rPr lang="en-GB" dirty="0"/>
              <a:t>. Jumps</a:t>
            </a:r>
          </a:p>
          <a:p>
            <a:pPr lvl="1"/>
            <a:r>
              <a:rPr lang="en-GB" dirty="0"/>
              <a:t>Returns</a:t>
            </a:r>
          </a:p>
          <a:p>
            <a:pPr lvl="1"/>
            <a:r>
              <a:rPr lang="en-GB" dirty="0"/>
              <a:t>Function calls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83E136-CE57-BFD3-9857-87F5FA415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15" y="5854540"/>
            <a:ext cx="1003460" cy="1003460"/>
          </a:xfrm>
          <a:prstGeom prst="rect">
            <a:avLst/>
          </a:prstGeom>
        </p:spPr>
      </p:pic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C10148-8872-8ECB-44E5-E3F57343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6672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 ROP –</a:t>
            </a:r>
            <a:br>
              <a:rPr lang="en-GB" dirty="0"/>
            </a:br>
            <a:r>
              <a:rPr lang="en-GB" dirty="0"/>
              <a:t>CHANGE in control flow</a:t>
            </a:r>
            <a:endParaRPr lang="en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approach</a:t>
            </a:r>
          </a:p>
          <a:p>
            <a:pPr lvl="1"/>
            <a:r>
              <a:rPr lang="en-GB" dirty="0"/>
              <a:t>Model in graph (CFG)</a:t>
            </a:r>
          </a:p>
          <a:p>
            <a:pPr lvl="1"/>
            <a:r>
              <a:rPr lang="en-GB" dirty="0"/>
              <a:t>Hols possible paths (and memory destinations)</a:t>
            </a:r>
          </a:p>
          <a:p>
            <a:pPr lvl="1"/>
            <a:r>
              <a:rPr lang="en-GB" dirty="0"/>
              <a:t>Static source code/binary analysis</a:t>
            </a:r>
          </a:p>
          <a:p>
            <a:pPr lvl="1"/>
            <a:r>
              <a:rPr lang="en-GB" dirty="0"/>
              <a:t>If branch is not in graph </a:t>
            </a:r>
            <a:r>
              <a:rPr lang="en-GB" dirty="0">
                <a:sym typeface="Wingdings" panose="05000000000000000000" pitchFamily="2" charset="2"/>
              </a:rPr>
              <a:t> control-flow integrity error</a:t>
            </a:r>
          </a:p>
          <a:p>
            <a:r>
              <a:rPr lang="en-GB" dirty="0">
                <a:sym typeface="Wingdings" panose="05000000000000000000" pitchFamily="2" charset="2"/>
              </a:rPr>
              <a:t>What about destination computations at runtime?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83E136-CE57-BFD3-9857-87F5FA415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15" y="5854540"/>
            <a:ext cx="1003460" cy="1003460"/>
          </a:xfrm>
          <a:prstGeom prst="rect">
            <a:avLst/>
          </a:prstGeom>
        </p:spPr>
      </p:pic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C10148-8872-8ECB-44E5-E3F57343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45426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 ROP –</a:t>
            </a:r>
            <a:br>
              <a:rPr lang="en-GB" dirty="0"/>
            </a:br>
            <a:r>
              <a:rPr lang="en-GB" dirty="0"/>
              <a:t>CHANGE in control flow</a:t>
            </a:r>
            <a:endParaRPr lang="en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approach</a:t>
            </a:r>
          </a:p>
          <a:p>
            <a:pPr lvl="1"/>
            <a:r>
              <a:rPr lang="en-GB" dirty="0"/>
              <a:t>Define a set of valid targets</a:t>
            </a:r>
          </a:p>
          <a:p>
            <a:pPr lvl="2"/>
            <a:r>
              <a:rPr lang="en-GB" dirty="0"/>
              <a:t>Can be very slow </a:t>
            </a:r>
            <a:r>
              <a:rPr lang="en-GB" dirty="0">
                <a:sym typeface="Wingdings" panose="05000000000000000000" pitchFamily="2" charset="2"/>
              </a:rPr>
              <a:t> not practical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Or insert bit pattern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Resembles ID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Equivalence classes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Incoming edges from same sources  destinations are seen as equal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Source wants to jump to another destination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… and checks for bit patterns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83E136-CE57-BFD3-9857-87F5FA415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15" y="5854540"/>
            <a:ext cx="1003460" cy="1003460"/>
          </a:xfrm>
          <a:prstGeom prst="rect">
            <a:avLst/>
          </a:prstGeom>
        </p:spPr>
      </p:pic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C10148-8872-8ECB-44E5-E3F57343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451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C305-AA60-567E-2A12-EE4B3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 ROP –</a:t>
            </a:r>
            <a:br>
              <a:rPr lang="en-GB" dirty="0"/>
            </a:br>
            <a:r>
              <a:rPr lang="en-GB" dirty="0"/>
              <a:t>CHANGE in control flow</a:t>
            </a:r>
            <a:endParaRPr lang="en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56CF4-B5E2-6EC2-7D75-269DBD08E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1679-3473-3FCB-82F5-9226F980D0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9AD6-55E8-8FEC-A9BB-F270B2EB78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3CA4A1-FFC6-25ED-A3FE-CAA585D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Any </a:t>
            </a:r>
            <a:r>
              <a:rPr lang="en-GB" dirty="0" err="1">
                <a:sym typeface="Wingdings" panose="05000000000000000000" pitchFamily="2" charset="2"/>
              </a:rPr>
              <a:t>libC</a:t>
            </a:r>
            <a:r>
              <a:rPr lang="en-GB" dirty="0">
                <a:sym typeface="Wingdings" panose="05000000000000000000" pitchFamily="2" charset="2"/>
              </a:rPr>
              <a:t> function not used in the program is not in the graph and therefore not a valid target</a:t>
            </a:r>
          </a:p>
          <a:p>
            <a:r>
              <a:rPr lang="en-GB" dirty="0">
                <a:sym typeface="Wingdings" panose="05000000000000000000" pitchFamily="2" charset="2"/>
              </a:rPr>
              <a:t>Code added by algorithm: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83E136-CE57-BFD3-9857-87F5FA415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15" y="5854540"/>
            <a:ext cx="1003460" cy="1003460"/>
          </a:xfrm>
          <a:prstGeom prst="rect">
            <a:avLst/>
          </a:prstGeom>
        </p:spPr>
      </p:pic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C10148-8872-8ECB-44E5-E3F57343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4AA0C8-25E5-6562-26D5-6B30E9F4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1" y="3429000"/>
            <a:ext cx="8154321" cy="14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71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E00C3-C718-C511-6D91-EB196233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3" y="2299934"/>
            <a:ext cx="7938194" cy="963384"/>
          </a:xfrm>
        </p:spPr>
        <p:txBody>
          <a:bodyPr/>
          <a:lstStyle/>
          <a:p>
            <a:pPr algn="ctr"/>
            <a:r>
              <a:rPr lang="en-GB" sz="4400" dirty="0"/>
              <a:t>STAY safe!</a:t>
            </a:r>
            <a:endParaRPr lang="en-AT" sz="440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8D90E4-2C22-64CD-6988-0DD2269398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C59456-B170-0DB1-3F8B-E135AD490D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6BB97-BC6D-9830-6801-1384C0C89BF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41B6C-5180-8733-19E2-ABFB4D7B744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9BC626-F7A2-26A4-47CA-B28094C4D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15" y="5854540"/>
            <a:ext cx="1003460" cy="10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18FC-A07C-40A1-929C-B390B3E9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6F7AC-B631-7989-CB36-3540E40E4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DD89E-9BB2-B22E-36D8-45380133C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1DCD-2714-166C-4116-BA295C6AF70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F663-F166-B4F8-73B0-90D343D7EF5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DD7151-B054-2F47-BA52-6DD4E62D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only has limited space</a:t>
            </a:r>
          </a:p>
          <a:p>
            <a:r>
              <a:rPr lang="en-US" dirty="0"/>
              <a:t>Memory space = buffer</a:t>
            </a:r>
          </a:p>
          <a:p>
            <a:pPr lvl="1"/>
            <a:r>
              <a:rPr lang="en-US" dirty="0"/>
              <a:t>e.g. used for storing variables</a:t>
            </a:r>
          </a:p>
          <a:p>
            <a:r>
              <a:rPr lang="en-US" dirty="0"/>
              <a:t>What happens if program occupies more than it should?</a:t>
            </a:r>
          </a:p>
          <a:p>
            <a:endParaRPr lang="en-AT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0CF0322-383F-8430-BBF0-9FB6E073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5048"/>
              </p:ext>
            </p:extLst>
          </p:nvPr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077A4D-8FEF-D915-8E46-64D7D47AF8BF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4EFC3-79C8-0092-0632-DB9903B751FA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EF4361-FFD7-7B61-899E-81CDCB109F46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B6BA6-7CE9-2820-472C-5F7D4A13FB15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3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6F57-A75D-4DAC-B407-C3395BDC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4BB38-EE65-4ED9-AF2B-E89368E86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806A5-449B-43D9-B3E7-CD07B931AC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0F0B-6494-4A7F-933C-A0010C4A206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Stefan Haslhofer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1444-8155-4A29-8F7A-31D0FECD4B9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050EC-DA51-4E02-9B7C-9D670567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AbadiMartín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BudiuMihai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ErlingssonÚlfar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LigattiJay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. Control-flow integrity principles,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implementations, and applications. Publisher: ACM PUB27 New York, NY, USA.</a:t>
            </a:r>
            <a:endParaRPr lang="en-GB" sz="1300" dirty="0">
              <a:solidFill>
                <a:srgbClr val="5D6879"/>
              </a:solidFill>
              <a:latin typeface="Lato" panose="020B0604020202020204" pitchFamily="34" charset="0"/>
            </a:endParaRPr>
          </a:p>
          <a:p>
            <a:pPr algn="l"/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Ping Chen, Hai Xiao,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Xiaobin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Shen,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Xinchun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Yin, Bing Mao, and Li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Xie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. Drop: Detecting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return-oriented programming malicious code. In Proceedings of the 5th International Conference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on Information Systems Security, ICISS ’09, page 163–177, Berlin, Heidelberg, 2009. Springer-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Verlag.</a:t>
            </a:r>
            <a:endParaRPr lang="en-GB" sz="1300" dirty="0">
              <a:solidFill>
                <a:srgbClr val="5D6879"/>
              </a:solidFill>
              <a:latin typeface="Lato" panose="020B0604020202020204" pitchFamily="34" charset="0"/>
            </a:endParaRPr>
          </a:p>
          <a:p>
            <a:pPr algn="l"/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Desheng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Fu and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Feiyue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Shi. Buffer overflow exploit and defensive techniques. In 2012 Fourth In-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ternational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Conference on Multimedia Information Networking and Security, pages 87–90, 2012.</a:t>
            </a:r>
            <a:endParaRPr lang="en-GB" sz="1300" dirty="0">
              <a:solidFill>
                <a:srgbClr val="5D6879"/>
              </a:solidFill>
              <a:latin typeface="Arial" panose="020B0604020202020204" pitchFamily="34" charset="0"/>
            </a:endParaRPr>
          </a:p>
          <a:p>
            <a:pPr algn="l"/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Marco Prandini and Marco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Ramilli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. Return-oriented programming. IEEE Security Privacy,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10(6):84–87, 2012.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4262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6F57-A75D-4DAC-B407-C3395BDC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4BB38-EE65-4ED9-AF2B-E89368E86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806A5-449B-43D9-B3E7-CD07B931AC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0F0B-6494-4A7F-933C-A0010C4A206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Stefan Haslhofer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1444-8155-4A29-8F7A-31D0FECD4B9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050EC-DA51-4E02-9B7C-9D670567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Hovav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Shacham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. The geometry of innocent flesh on the bone: Return-into-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libc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without function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calls (on the x86). CCS ’07, page 552–561, New York, NY, USA, 2007. Association for Computing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Machinery.</a:t>
            </a:r>
            <a:endParaRPr lang="en-GB" sz="1300" dirty="0">
              <a:solidFill>
                <a:srgbClr val="5D6879"/>
              </a:solidFill>
              <a:latin typeface="Lato" panose="020B0604020202020204" pitchFamily="34" charset="0"/>
            </a:endParaRPr>
          </a:p>
          <a:p>
            <a:pPr algn="l"/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Hovav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Shacham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Matthew Page, Ben Pfaff, Eu-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Jin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Goh, Nagendra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Modadugu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and Dan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Boneh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On the effectiveness of address-space randomization. In Proceedings of the 11th ACM Conference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on Computer and Communications Security, CCS ’04, page 298–307, New York, NY, USA, 2004.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Association for Computing Machinery.</a:t>
            </a:r>
            <a:endParaRPr lang="en-GB" sz="1300" dirty="0">
              <a:solidFill>
                <a:srgbClr val="5D6879"/>
              </a:solidFill>
              <a:latin typeface="Lato" panose="020B0604020202020204" pitchFamily="34" charset="0"/>
            </a:endParaRPr>
          </a:p>
          <a:p>
            <a:pPr algn="l"/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Pax Team. Pax address space layout randomization (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aslr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Courier New" panose="02070309020205020404" pitchFamily="49" charset="0"/>
              </a:rPr>
              <a:t>https://pax.grsecurity.net/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Courier New" panose="02070309020205020404" pitchFamily="49" charset="0"/>
              </a:rPr>
              <a:t>docs/aslr.txt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2003. [Online; accessed 15-May-2022].</a:t>
            </a:r>
            <a:endParaRPr lang="en-GB" sz="1300" dirty="0">
              <a:solidFill>
                <a:srgbClr val="5D6879"/>
              </a:solidFill>
              <a:latin typeface="Lato" panose="020B0604020202020204" pitchFamily="34" charset="0"/>
            </a:endParaRPr>
          </a:p>
          <a:p>
            <a:pPr algn="l"/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Jingyuan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Wang,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Peidai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Xie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Yongjun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Wang, and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Zelin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Rong. A survey of return-oriented pro-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gramming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attack, 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defense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and its benign use. In 2018 13th Asia Joint Conference on Information</a:t>
            </a:r>
            <a:br>
              <a:rPr lang="en-GB" sz="13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Security (</a:t>
            </a:r>
            <a:r>
              <a:rPr lang="en-GB" sz="1300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AsiaJCIS</a:t>
            </a:r>
            <a:r>
              <a:rPr lang="en-GB" sz="1300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), pages 83–88, 2018.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28721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6F57-A75D-4DAC-B407-C3395BDC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4BB38-EE65-4ED9-AF2B-E89368E86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806A5-449B-43D9-B3E7-CD07B931AC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0F0B-6494-4A7F-933C-A0010C4A206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Stefan Haslhofer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1444-8155-4A29-8F7A-31D0FECD4B9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050EC-DA51-4E02-9B7C-9D670567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Icons: </a:t>
            </a:r>
            <a:r>
              <a:rPr lang="en-US" dirty="0">
                <a:hlinkClick r:id="rId2"/>
              </a:rPr>
              <a:t>https://www.flaticon.com/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6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6F57-A75D-4DAC-B407-C3395BDC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return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4BB38-EE65-4ED9-AF2B-E89368E86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806A5-449B-43D9-B3E7-CD07B931AC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0F0B-6494-4A7F-933C-A0010C4A206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Stefan Haslhofer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1444-8155-4A29-8F7A-31D0FECD4B9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3B5982-FA77-2C52-3DDD-CECAC6D4A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28123"/>
              </p:ext>
            </p:extLst>
          </p:nvPr>
        </p:nvGraphicFramePr>
        <p:xfrm>
          <a:off x="4764741" y="1485154"/>
          <a:ext cx="2433234" cy="4079370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2433234">
                  <a:extLst>
                    <a:ext uri="{9D8B030D-6E8A-4147-A177-3AD203B41FA5}">
                      <a16:colId xmlns:a16="http://schemas.microsoft.com/office/drawing/2014/main" val="32342521"/>
                    </a:ext>
                  </a:extLst>
                </a:gridCol>
              </a:tblGrid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High memory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794825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499525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22512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012901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EBP (base pointer)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224445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Local variable 1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188488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Local variable 2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868958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451288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448923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Low memory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6433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F9FE6E0-4808-A356-10DB-74AE96304CAB}"/>
              </a:ext>
            </a:extLst>
          </p:cNvPr>
          <p:cNvSpPr txBox="1"/>
          <p:nvPr/>
        </p:nvSpPr>
        <p:spPr>
          <a:xfrm>
            <a:off x="8015618" y="5020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ESP</a:t>
            </a:r>
            <a:endParaRPr lang="en-AT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2A1C82-487F-1F27-3124-1EF71321F855}"/>
              </a:ext>
            </a:extLst>
          </p:cNvPr>
          <p:cNvCxnSpPr/>
          <p:nvPr/>
        </p:nvCxnSpPr>
        <p:spPr>
          <a:xfrm flipH="1">
            <a:off x="7244578" y="5158925"/>
            <a:ext cx="771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C26F7E5-AA1E-9BD8-E891-AC0B86D98414}"/>
              </a:ext>
            </a:extLst>
          </p:cNvPr>
          <p:cNvSpPr/>
          <p:nvPr/>
        </p:nvSpPr>
        <p:spPr>
          <a:xfrm>
            <a:off x="7318194" y="3350483"/>
            <a:ext cx="697424" cy="1669941"/>
          </a:xfrm>
          <a:custGeom>
            <a:avLst/>
            <a:gdLst>
              <a:gd name="connsiteX0" fmla="*/ 0 w 1050234"/>
              <a:gd name="connsiteY0" fmla="*/ 0 h 3204274"/>
              <a:gd name="connsiteX1" fmla="*/ 1050011 w 1050234"/>
              <a:gd name="connsiteY1" fmla="*/ 1728061 h 3204274"/>
              <a:gd name="connsiteX2" fmla="*/ 73617 w 1050234"/>
              <a:gd name="connsiteY2" fmla="*/ 3204274 h 320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34" h="3204274">
                <a:moveTo>
                  <a:pt x="0" y="0"/>
                </a:moveTo>
                <a:cubicBezTo>
                  <a:pt x="518871" y="597007"/>
                  <a:pt x="1037742" y="1194015"/>
                  <a:pt x="1050011" y="1728061"/>
                </a:cubicBezTo>
                <a:cubicBezTo>
                  <a:pt x="1062280" y="2262107"/>
                  <a:pt x="567948" y="2733190"/>
                  <a:pt x="73617" y="3204274"/>
                </a:cubicBezTo>
              </a:path>
            </a:pathLst>
          </a:custGeom>
          <a:ln cap="flat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D4C79F6-6A91-2A6F-CB27-5BE2FCF44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8" y="3373130"/>
            <a:ext cx="3929607" cy="50489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E9F0D0-D238-AA90-B085-08D00C4ECE63}"/>
              </a:ext>
            </a:extLst>
          </p:cNvPr>
          <p:cNvCxnSpPr/>
          <p:nvPr/>
        </p:nvCxnSpPr>
        <p:spPr>
          <a:xfrm flipH="1">
            <a:off x="7265525" y="2912962"/>
            <a:ext cx="771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CDEFBC-88F2-9BC7-2E5E-A62627387D2F}"/>
              </a:ext>
            </a:extLst>
          </p:cNvPr>
          <p:cNvSpPr txBox="1"/>
          <p:nvPr/>
        </p:nvSpPr>
        <p:spPr>
          <a:xfrm>
            <a:off x="8036565" y="2682129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</a:t>
            </a:r>
          </a:p>
          <a:p>
            <a:r>
              <a:rPr lang="en-US" sz="1200" dirty="0"/>
              <a:t>instruction</a:t>
            </a:r>
            <a:endParaRPr lang="en-AT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A962A-2754-27FB-A5DC-88942C959874}"/>
              </a:ext>
            </a:extLst>
          </p:cNvPr>
          <p:cNvSpPr txBox="1"/>
          <p:nvPr/>
        </p:nvSpPr>
        <p:spPr>
          <a:xfrm>
            <a:off x="8036565" y="4096079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reset ESP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89608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903-EE2A-6371-072B-96DF9511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return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3675A-8352-017D-F1F7-CC4E0A3A71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F59A-AD01-C607-17A0-4631BD7B86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29D5-5EC5-06E9-68FE-0EBADDB0F73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925F-C37A-E5F5-CD18-A877E339684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0CB52-C878-CCBB-6277-7D92BBB2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r>
              <a:rPr lang="en-US" dirty="0"/>
              <a:t>Reset stack pointer (%</a:t>
            </a:r>
            <a:r>
              <a:rPr lang="en-US" dirty="0" err="1"/>
              <a:t>esp</a:t>
            </a:r>
            <a:r>
              <a:rPr lang="en-US" dirty="0"/>
              <a:t>) to base pointer (%</a:t>
            </a:r>
            <a:r>
              <a:rPr lang="en-US" dirty="0" err="1"/>
              <a:t>ebp</a:t>
            </a:r>
            <a:r>
              <a:rPr lang="en-US" dirty="0"/>
              <a:t>)</a:t>
            </a:r>
          </a:p>
          <a:p>
            <a:r>
              <a:rPr lang="en-US" dirty="0"/>
              <a:t>%</a:t>
            </a:r>
            <a:r>
              <a:rPr lang="en-US" dirty="0" err="1"/>
              <a:t>eip</a:t>
            </a:r>
            <a:r>
              <a:rPr lang="en-US" dirty="0"/>
              <a:t> = instruction pointer = %</a:t>
            </a:r>
            <a:r>
              <a:rPr lang="en-US" dirty="0" err="1"/>
              <a:t>ebp</a:t>
            </a:r>
            <a:r>
              <a:rPr lang="en-US" dirty="0"/>
              <a:t> + 4 = </a:t>
            </a:r>
            <a:r>
              <a:rPr lang="en-US" b="1" dirty="0"/>
              <a:t>return address</a:t>
            </a:r>
          </a:p>
          <a:p>
            <a:endParaRPr lang="en-AT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C1E9A4-B09F-FDA1-B955-AECAA6AA6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20555"/>
              </p:ext>
            </p:extLst>
          </p:nvPr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F7FE5-D411-1877-5F90-40A2E60A7EDA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39E7-1ACF-D1B7-A590-6021FC03B531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C6FD3F-D067-52BD-AC4F-4FA9F9C59E14}"/>
              </a:ext>
            </a:extLst>
          </p:cNvPr>
          <p:cNvCxnSpPr>
            <a:cxnSpLocks/>
          </p:cNvCxnSpPr>
          <p:nvPr/>
        </p:nvCxnSpPr>
        <p:spPr>
          <a:xfrm flipV="1">
            <a:off x="6904953" y="4726292"/>
            <a:ext cx="0" cy="4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B34-5A9A-238D-DD05-8B3403CE3B8E}"/>
              </a:ext>
            </a:extLst>
          </p:cNvPr>
          <p:cNvSpPr txBox="1"/>
          <p:nvPr/>
        </p:nvSpPr>
        <p:spPr>
          <a:xfrm>
            <a:off x="6658731" y="52144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EBP</a:t>
            </a:r>
            <a:endParaRPr lang="en-A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01E56-28BA-89BA-06FD-8A0A5CB095A6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2F9D4-CDD3-7675-1CDE-45E7FAA128FB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8C8F0-8189-F76E-A83B-65AC22FAE475}"/>
              </a:ext>
            </a:extLst>
          </p:cNvPr>
          <p:cNvSpPr txBox="1"/>
          <p:nvPr/>
        </p:nvSpPr>
        <p:spPr>
          <a:xfrm>
            <a:off x="7547300" y="4291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AT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01665A-57DD-1FD3-03F2-26C6CC2326C1}"/>
              </a:ext>
            </a:extLst>
          </p:cNvPr>
          <p:cNvCxnSpPr>
            <a:cxnSpLocks/>
          </p:cNvCxnSpPr>
          <p:nvPr/>
        </p:nvCxnSpPr>
        <p:spPr>
          <a:xfrm flipV="1">
            <a:off x="8497015" y="4726292"/>
            <a:ext cx="0" cy="4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8BBB4-869D-80B1-8BF0-7CDDCAB714B7}"/>
              </a:ext>
            </a:extLst>
          </p:cNvPr>
          <p:cNvSpPr txBox="1"/>
          <p:nvPr/>
        </p:nvSpPr>
        <p:spPr>
          <a:xfrm>
            <a:off x="8241294" y="52144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ESP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9181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903-EE2A-6371-072B-96DF9511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return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3675A-8352-017D-F1F7-CC4E0A3A71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F59A-AD01-C607-17A0-4631BD7B86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29D5-5EC5-06E9-68FE-0EBADDB0F73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925F-C37A-E5F5-CD18-A877E339684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0CB52-C878-CCBB-6277-7D92BBB2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to return address (%</a:t>
            </a:r>
            <a:r>
              <a:rPr lang="en-US" dirty="0" err="1"/>
              <a:t>ebp</a:t>
            </a:r>
            <a:r>
              <a:rPr lang="en-US" dirty="0"/>
              <a:t> + 4)</a:t>
            </a:r>
          </a:p>
          <a:p>
            <a:endParaRPr lang="en-AT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C1E9A4-B09F-FDA1-B955-AECAA6AA6D18}"/>
              </a:ext>
            </a:extLst>
          </p:cNvPr>
          <p:cNvGraphicFramePr>
            <a:graphicFrameLocks noGrp="1"/>
          </p:cNvGraphicFramePr>
          <p:nvPr/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F7FE5-D411-1877-5F90-40A2E60A7EDA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39E7-1ACF-D1B7-A590-6021FC03B531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C6FD3F-D067-52BD-AC4F-4FA9F9C59E14}"/>
              </a:ext>
            </a:extLst>
          </p:cNvPr>
          <p:cNvCxnSpPr>
            <a:cxnSpLocks/>
          </p:cNvCxnSpPr>
          <p:nvPr/>
        </p:nvCxnSpPr>
        <p:spPr>
          <a:xfrm flipV="1">
            <a:off x="6288438" y="4724435"/>
            <a:ext cx="0" cy="4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B34-5A9A-238D-DD05-8B3403CE3B8E}"/>
              </a:ext>
            </a:extLst>
          </p:cNvPr>
          <p:cNvSpPr txBox="1"/>
          <p:nvPr/>
        </p:nvSpPr>
        <p:spPr>
          <a:xfrm>
            <a:off x="5728861" y="5212632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address</a:t>
            </a:r>
            <a:endParaRPr lang="en-A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01E56-28BA-89BA-06FD-8A0A5CB095A6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2F9D4-CDD3-7675-1CDE-45E7FAA128FB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3FED8-9F1D-558A-E8F5-198923D7FF7E}"/>
              </a:ext>
            </a:extLst>
          </p:cNvPr>
          <p:cNvSpPr txBox="1"/>
          <p:nvPr/>
        </p:nvSpPr>
        <p:spPr>
          <a:xfrm>
            <a:off x="7547300" y="4291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54174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903-EE2A-6371-072B-96DF9511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return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3675A-8352-017D-F1F7-CC4E0A3A71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F59A-AD01-C607-17A0-4631BD7B86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29D5-5EC5-06E9-68FE-0EBADDB0F73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925F-C37A-E5F5-CD18-A877E339684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0CB52-C878-CCBB-6277-7D92BBB2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jump to return address:</a:t>
            </a:r>
          </a:p>
          <a:p>
            <a:pPr lvl="1"/>
            <a:r>
              <a:rPr lang="en-US" dirty="0"/>
              <a:t>Execute instruction referenced by instruction pointer</a:t>
            </a:r>
          </a:p>
          <a:p>
            <a:pPr lvl="1"/>
            <a:r>
              <a:rPr lang="en-US" dirty="0"/>
              <a:t>“W” can be arbitrary</a:t>
            </a:r>
          </a:p>
          <a:p>
            <a:pPr lvl="1"/>
            <a:r>
              <a:rPr lang="en-US" dirty="0"/>
              <a:t>Point to harmful program</a:t>
            </a:r>
            <a:endParaRPr lang="en-AT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C1E9A4-B09F-FDA1-B955-AECAA6AA6D18}"/>
              </a:ext>
            </a:extLst>
          </p:cNvPr>
          <p:cNvGraphicFramePr>
            <a:graphicFrameLocks noGrp="1"/>
          </p:cNvGraphicFramePr>
          <p:nvPr/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F7FE5-D411-1877-5F90-40A2E60A7EDA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39E7-1ACF-D1B7-A590-6021FC03B531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C6FD3F-D067-52BD-AC4F-4FA9F9C59E14}"/>
              </a:ext>
            </a:extLst>
          </p:cNvPr>
          <p:cNvCxnSpPr>
            <a:cxnSpLocks/>
          </p:cNvCxnSpPr>
          <p:nvPr/>
        </p:nvCxnSpPr>
        <p:spPr>
          <a:xfrm flipV="1">
            <a:off x="5962973" y="4510007"/>
            <a:ext cx="0" cy="67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B34-5A9A-238D-DD05-8B3403CE3B8E}"/>
              </a:ext>
            </a:extLst>
          </p:cNvPr>
          <p:cNvSpPr txBox="1"/>
          <p:nvPr/>
        </p:nvSpPr>
        <p:spPr>
          <a:xfrm>
            <a:off x="4988373" y="5187366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of next instruction</a:t>
            </a:r>
            <a:endParaRPr lang="en-A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01E56-28BA-89BA-06FD-8A0A5CB095A6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2F9D4-CDD3-7675-1CDE-45E7FAA128FB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5C67A-E5D9-D4DA-106E-E026C64CE796}"/>
              </a:ext>
            </a:extLst>
          </p:cNvPr>
          <p:cNvSpPr txBox="1"/>
          <p:nvPr/>
        </p:nvSpPr>
        <p:spPr>
          <a:xfrm>
            <a:off x="7547300" y="4291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53898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C2486-085B-B750-263A-B9DEDB95FAC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1423-FCA8-1AC4-23B4-56877EF2112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5F02-284B-6B6F-A4F2-AA3FE0D716A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A51EF67-C8F4-746D-CC53-9568A720435C}"/>
              </a:ext>
            </a:extLst>
          </p:cNvPr>
          <p:cNvGraphicFramePr>
            <a:graphicFrameLocks noGrp="1"/>
          </p:cNvGraphicFramePr>
          <p:nvPr/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38B232-E107-EBF3-7C54-62613F2BF0AE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F5962A-7B43-1B60-39A1-27439DC48B3C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7D266-4C9A-2060-B12C-FB0C1BF6208A}"/>
              </a:ext>
            </a:extLst>
          </p:cNvPr>
          <p:cNvCxnSpPr>
            <a:cxnSpLocks/>
          </p:cNvCxnSpPr>
          <p:nvPr/>
        </p:nvCxnSpPr>
        <p:spPr>
          <a:xfrm flipV="1">
            <a:off x="5962973" y="4510007"/>
            <a:ext cx="0" cy="67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FB9BFD-0868-D6EF-7013-CF9F88DDFB61}"/>
              </a:ext>
            </a:extLst>
          </p:cNvPr>
          <p:cNvSpPr txBox="1"/>
          <p:nvPr/>
        </p:nvSpPr>
        <p:spPr>
          <a:xfrm>
            <a:off x="4988373" y="5187366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of next instruction</a:t>
            </a:r>
            <a:endParaRPr lang="en-AT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1722D-9095-06C7-31E3-9040109953F9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C4113-C546-DB4B-0435-E60645E805C3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BC8A4-14E9-745C-9B7B-54791EE67E68}"/>
              </a:ext>
            </a:extLst>
          </p:cNvPr>
          <p:cNvSpPr txBox="1"/>
          <p:nvPr/>
        </p:nvSpPr>
        <p:spPr>
          <a:xfrm>
            <a:off x="7547300" y="4291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AT" sz="1200" dirty="0"/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6C1DAE80-8024-7131-5CB0-93FD962AD6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67" y="1018968"/>
            <a:ext cx="1407379" cy="1407379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3681BB8-8569-20D7-29E8-9AF24DD5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4A113B-51CF-83C1-F709-A49E2C6E20DB}"/>
              </a:ext>
            </a:extLst>
          </p:cNvPr>
          <p:cNvCxnSpPr>
            <a:cxnSpLocks/>
          </p:cNvCxnSpPr>
          <p:nvPr/>
        </p:nvCxnSpPr>
        <p:spPr>
          <a:xfrm flipH="1" flipV="1">
            <a:off x="4839346" y="2491353"/>
            <a:ext cx="1096505" cy="180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how to fix the blue screen error in windows by Reading Dump(.dmp) Files |  Skills2Tech">
            <a:extLst>
              <a:ext uri="{FF2B5EF4-FFF2-40B4-BE49-F238E27FC236}">
                <a16:creationId xmlns:a16="http://schemas.microsoft.com/office/drawing/2014/main" id="{342A83A4-1EF3-D98A-932B-503303E9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032">
            <a:off x="671322" y="1287690"/>
            <a:ext cx="7801355" cy="428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59FA81-3593-F492-1CC9-88CE3C00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inject own code</a:t>
            </a:r>
          </a:p>
          <a:p>
            <a:r>
              <a:rPr lang="en-US" dirty="0"/>
              <a:t>But what about code already present?</a:t>
            </a:r>
          </a:p>
          <a:p>
            <a:r>
              <a:rPr lang="en-US" dirty="0" err="1"/>
              <a:t>libC</a:t>
            </a:r>
            <a:r>
              <a:rPr lang="en-US" dirty="0"/>
              <a:t> widely used</a:t>
            </a:r>
          </a:p>
          <a:p>
            <a:r>
              <a:rPr lang="en-US" dirty="0"/>
              <a:t>Arrangement of exploitable code = “gadget”</a:t>
            </a:r>
            <a:endParaRPr lang="en-AT" dirty="0"/>
          </a:p>
        </p:txBody>
      </p:sp>
      <p:pic>
        <p:nvPicPr>
          <p:cNvPr id="2050" name="Picture 2" descr="The Standard C Library : Plauger, P. J.: Amazon.de: Bücher">
            <a:extLst>
              <a:ext uri="{FF2B5EF4-FFF2-40B4-BE49-F238E27FC236}">
                <a16:creationId xmlns:a16="http://schemas.microsoft.com/office/drawing/2014/main" id="{9232FBD3-320A-4AFD-68AA-C3E9A0F0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79" y="2765978"/>
            <a:ext cx="1819584" cy="24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06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1333</Words>
  <Application>Microsoft Office PowerPoint</Application>
  <PresentationFormat>Bildschirmpräsentation (4:3)</PresentationFormat>
  <Paragraphs>288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Courier New</vt:lpstr>
      <vt:lpstr>Lato</vt:lpstr>
      <vt:lpstr>Wingdings 2</vt:lpstr>
      <vt:lpstr>Office-Design</vt:lpstr>
      <vt:lpstr>Return-oriented Programming</vt:lpstr>
      <vt:lpstr>What is return oriented programming (ROP)?</vt:lpstr>
      <vt:lpstr>Buffer overflow</vt:lpstr>
      <vt:lpstr>Importance of return</vt:lpstr>
      <vt:lpstr>Importance of return</vt:lpstr>
      <vt:lpstr>Importance of return</vt:lpstr>
      <vt:lpstr>Importance of return</vt:lpstr>
      <vt:lpstr>PowerPoint-Präsentation</vt:lpstr>
      <vt:lpstr>Return-to-libc attack</vt:lpstr>
      <vt:lpstr>Return-to-libc attack</vt:lpstr>
      <vt:lpstr>Return-to-libc attack -   finding GaDgets</vt:lpstr>
      <vt:lpstr>Return-to-libc attack -   finding GaDgets</vt:lpstr>
      <vt:lpstr>Let´s have some fun</vt:lpstr>
      <vt:lpstr>BUFFER OVERFLOW</vt:lpstr>
      <vt:lpstr>BUFFER OVERFLOW</vt:lpstr>
      <vt:lpstr>BUFFER OVERFLOW</vt:lpstr>
      <vt:lpstr>WHAT happened?</vt:lpstr>
      <vt:lpstr>RETURN-TO-libc</vt:lpstr>
      <vt:lpstr>Prevent buffer overflow – secure code</vt:lpstr>
      <vt:lpstr>Prevent buffer overflow – code analysis</vt:lpstr>
      <vt:lpstr>Prevent ROP – w xor x</vt:lpstr>
      <vt:lpstr>Prevent ROP – Address space layout Rand.</vt:lpstr>
      <vt:lpstr>Prevent ROP – Address space layout Rand.</vt:lpstr>
      <vt:lpstr>DETECT ROP – Return frequency</vt:lpstr>
      <vt:lpstr>DETECT ROP – CHANGE in control flow</vt:lpstr>
      <vt:lpstr>DETECT ROP – CHANGE in control flow</vt:lpstr>
      <vt:lpstr>DETECT ROP – CHANGE in control flow</vt:lpstr>
      <vt:lpstr>DETECT ROP – CHANGE in control flow</vt:lpstr>
      <vt:lpstr>STAY safe!</vt:lpstr>
      <vt:lpstr>Sources</vt:lpstr>
      <vt:lpstr>Sources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q01zz54d_m@students.jku.at</cp:lastModifiedBy>
  <cp:revision>10</cp:revision>
  <cp:lastPrinted>2015-10-19T12:36:16Z</cp:lastPrinted>
  <dcterms:created xsi:type="dcterms:W3CDTF">2018-04-19T12:56:50Z</dcterms:created>
  <dcterms:modified xsi:type="dcterms:W3CDTF">2022-05-17T23:27:36Z</dcterms:modified>
</cp:coreProperties>
</file>