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2031" autoAdjust="0"/>
  </p:normalViewPr>
  <p:slideViewPr>
    <p:cSldViewPr snapToGrid="0">
      <p:cViewPr varScale="1">
        <p:scale>
          <a:sx n="85" d="100"/>
          <a:sy n="85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CDCC2E7-3492-49FC-A1A9-2006A03807AD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167A29-0878-462C-A8F1-E0C2DB4268AF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1F1D2C-29BC-46CA-A875-7ACB27C6A82F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EB4F203-2718-404A-BC0B-03301CFD8EC7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0A6F9AB-56AE-47B9-9C2D-338D5FB762DC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1E885AE-7069-4421-B2A3-1CFD0A017AEA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A96F1A-E59D-47DB-A334-BEC0B04EE56E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4703CB1-4143-49BE-A04A-10A0E98C6D9A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E415C1-B6CE-4446-AF8E-D80FF6524815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2B4694D-58D8-45B6-985E-B245F7261030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2274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28</cp:revision>
  <dcterms:created xsi:type="dcterms:W3CDTF">2021-03-03T11:00:29Z</dcterms:created>
  <dcterms:modified xsi:type="dcterms:W3CDTF">2023-07-07T13:02:41Z</dcterms:modified>
</cp:coreProperties>
</file>