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42346482598069E-2"/>
          <c:y val="3.6552416476729493E-2"/>
          <c:w val="0.77857934400054729"/>
          <c:h val="0.8911129106201382"/>
        </c:manualLayout>
      </c:layout>
      <c:bubbleChart>
        <c:varyColors val="0"/>
        <c:ser>
          <c:idx val="1"/>
          <c:order val="0"/>
          <c:tx>
            <c:strRef>
              <c:f>Tabelle1!$B$1</c:f>
              <c:strCache>
                <c:ptCount val="1"/>
                <c:pt idx="0">
                  <c:v>Series1-X</c:v>
                </c:pt>
              </c:strCache>
            </c:strRef>
          </c:tx>
          <c:spPr>
            <a:solidFill>
              <a:schemeClr val="accent2"/>
            </a:solidFill>
            <a:ln w="25400">
              <a:solidFill>
                <a:schemeClr val="bg1"/>
              </a:solidFill>
            </a:ln>
            <a:effectLst/>
          </c:spPr>
          <c:invertIfNegative val="0"/>
          <c:xVal>
            <c:numRef>
              <c:f>Tabelle1!$B$2:$B$6</c:f>
              <c:numCache>
                <c:formatCode>General</c:formatCode>
                <c:ptCount val="5"/>
                <c:pt idx="0">
                  <c:v>5</c:v>
                </c:pt>
                <c:pt idx="1">
                  <c:v>12</c:v>
                </c:pt>
                <c:pt idx="2">
                  <c:v>15</c:v>
                </c:pt>
                <c:pt idx="3">
                  <c:v>6</c:v>
                </c:pt>
                <c:pt idx="4">
                  <c:v>5</c:v>
                </c:pt>
              </c:numCache>
            </c:numRef>
          </c:xVal>
          <c:yVal>
            <c:numRef>
              <c:f>Tabelle1!$C$2:$C$6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10</c:v>
                </c:pt>
                <c:pt idx="3">
                  <c:v>8</c:v>
                </c:pt>
                <c:pt idx="4">
                  <c:v>15</c:v>
                </c:pt>
              </c:numCache>
            </c:numRef>
          </c:yVal>
          <c:bubbleSize>
            <c:numRef>
              <c:f>Tabelle1!$D$2:$D$6</c:f>
              <c:numCache>
                <c:formatCode>General</c:formatCode>
                <c:ptCount val="5"/>
                <c:pt idx="0">
                  <c:v>12</c:v>
                </c:pt>
                <c:pt idx="1">
                  <c:v>14</c:v>
                </c:pt>
                <c:pt idx="2">
                  <c:v>16</c:v>
                </c:pt>
                <c:pt idx="3">
                  <c:v>18</c:v>
                </c:pt>
                <c:pt idx="4">
                  <c:v>10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0"/>
          <c:order val="1"/>
          <c:tx>
            <c:strRef>
              <c:f>Tabelle1!$E$1</c:f>
              <c:strCache>
                <c:ptCount val="1"/>
                <c:pt idx="0">
                  <c:v>Series2-X</c:v>
                </c:pt>
              </c:strCache>
            </c:strRef>
          </c:tx>
          <c:spPr>
            <a:solidFill>
              <a:srgbClr val="4472C4">
                <a:alpha val="60000"/>
              </a:srgbClr>
            </a:solidFill>
            <a:ln w="25400">
              <a:solidFill>
                <a:schemeClr val="bg1"/>
              </a:solidFill>
            </a:ln>
            <a:effectLst/>
          </c:spPr>
          <c:invertIfNegative val="0"/>
          <c:xVal>
            <c:numRef>
              <c:f>Tabelle1!$E$2:$E$6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18</c:v>
                </c:pt>
              </c:numCache>
            </c:numRef>
          </c:xVal>
          <c:yVal>
            <c:numRef>
              <c:f>Tabelle1!$F$2:$F$6</c:f>
              <c:numCache>
                <c:formatCode>General</c:formatCode>
                <c:ptCount val="5"/>
                <c:pt idx="0">
                  <c:v>12</c:v>
                </c:pt>
                <c:pt idx="1">
                  <c:v>8</c:v>
                </c:pt>
                <c:pt idx="2">
                  <c:v>14</c:v>
                </c:pt>
                <c:pt idx="3">
                  <c:v>8</c:v>
                </c:pt>
                <c:pt idx="4">
                  <c:v>12</c:v>
                </c:pt>
              </c:numCache>
            </c:numRef>
          </c:yVal>
          <c:bubbleSize>
            <c:numRef>
              <c:f>Tabelle1!$G$2:$G$6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82E7-4298-9BCB-98CC2F06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957917232"/>
        <c:axId val="2126909104"/>
      </c:bubbleChart>
      <c:valAx>
        <c:axId val="195791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crossBetween val="midCat"/>
      </c:val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082000590040783"/>
          <c:y val="0.40292451194722834"/>
          <c:w val="0.15871506307757025"/>
          <c:h val="0.244733134511576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Bubbles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7819947"/>
              </p:ext>
            </p:extLst>
          </p:nvPr>
        </p:nvGraphicFramePr>
        <p:xfrm>
          <a:off x="1072339" y="656697"/>
          <a:ext cx="7958772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21</cp:revision>
  <dcterms:created xsi:type="dcterms:W3CDTF">2021-03-03T11:00:29Z</dcterms:created>
  <dcterms:modified xsi:type="dcterms:W3CDTF">2021-03-26T08:13:28Z</dcterms:modified>
</cp:coreProperties>
</file>