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9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24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1380715032900227E-2"/>
          <c:y val="3.655241647672948E-2"/>
          <c:w val="0.90939134786471221"/>
          <c:h val="0.8911129106201382"/>
        </c:manualLayout>
      </c:layout>
      <c:scatterChart>
        <c:scatterStyle val="lineMarker"/>
        <c:varyColors val="0"/>
        <c:ser>
          <c:idx val="1"/>
          <c:order val="0"/>
          <c:tx>
            <c:strRef>
              <c:f>Tabelle1!$C$1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12"/>
            <c:spPr>
              <a:solidFill>
                <a:srgbClr val="FFC000"/>
              </a:solidFill>
              <a:ln w="9525">
                <a:noFill/>
              </a:ln>
              <a:effectLst/>
            </c:spPr>
          </c:marker>
          <c:xVal>
            <c:numRef>
              <c:f>Tabelle1!$C$2:$C$6</c:f>
              <c:numCache>
                <c:formatCode>General</c:formatCode>
                <c:ptCount val="5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18</c:v>
                </c:pt>
              </c:numCache>
            </c:numRef>
          </c:xVal>
          <c:yVal>
            <c:numRef>
              <c:f>Tabelle1!$B$2:$B$6</c:f>
              <c:numCache>
                <c:formatCode>General</c:formatCode>
                <c:ptCount val="5"/>
                <c:pt idx="0">
                  <c:v>5</c:v>
                </c:pt>
                <c:pt idx="1">
                  <c:v>4</c:v>
                </c:pt>
                <c:pt idx="2">
                  <c:v>3</c:v>
                </c:pt>
                <c:pt idx="3">
                  <c:v>2</c:v>
                </c:pt>
                <c:pt idx="4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5E61-426B-A026-4AA584F30620}"/>
            </c:ext>
          </c:extLst>
        </c:ser>
        <c:ser>
          <c:idx val="0"/>
          <c:order val="1"/>
          <c:tx>
            <c:strRef>
              <c:f>Tabelle1!$D$1</c:f>
              <c:strCache>
                <c:ptCount val="1"/>
                <c:pt idx="0">
                  <c:v>Series 2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10"/>
            <c:spPr>
              <a:solidFill>
                <a:srgbClr val="0070C0"/>
              </a:solidFill>
              <a:ln w="9525">
                <a:noFill/>
              </a:ln>
              <a:effectLst/>
            </c:spPr>
          </c:marker>
          <c:xVal>
            <c:numRef>
              <c:f>Tabelle1!$D$2:$D$6</c:f>
              <c:numCache>
                <c:formatCode>General</c:formatCode>
                <c:ptCount val="5"/>
                <c:pt idx="0">
                  <c:v>8</c:v>
                </c:pt>
                <c:pt idx="1">
                  <c:v>12</c:v>
                </c:pt>
                <c:pt idx="2">
                  <c:v>17</c:v>
                </c:pt>
                <c:pt idx="3">
                  <c:v>22</c:v>
                </c:pt>
                <c:pt idx="4">
                  <c:v>19</c:v>
                </c:pt>
              </c:numCache>
            </c:numRef>
          </c:xVal>
          <c:yVal>
            <c:numRef>
              <c:f>Tabelle1!$B$2:$B$6</c:f>
              <c:numCache>
                <c:formatCode>General</c:formatCode>
                <c:ptCount val="5"/>
                <c:pt idx="0">
                  <c:v>5</c:v>
                </c:pt>
                <c:pt idx="1">
                  <c:v>4</c:v>
                </c:pt>
                <c:pt idx="2">
                  <c:v>3</c:v>
                </c:pt>
                <c:pt idx="3">
                  <c:v>2</c:v>
                </c:pt>
                <c:pt idx="4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2E7-4298-9BCB-98CC2F06807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57917232"/>
        <c:axId val="2126909104"/>
      </c:scatterChart>
      <c:valAx>
        <c:axId val="195791723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126909104"/>
        <c:crosses val="autoZero"/>
        <c:crossBetween val="midCat"/>
      </c:valAx>
      <c:valAx>
        <c:axId val="21269091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95791723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74E8EA-5B00-4A3B-B59F-EC4E4B939B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FE61B3D-65EA-471B-9766-DCCA90C760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9F00408-A4E0-4761-A5E9-44912BF76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0A0F-5ED1-45ED-A5D5-DB038E6B70D9}" type="datetimeFigureOut">
              <a:rPr lang="de-DE" smtClean="0"/>
              <a:t>25.03.2021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CE195F8-E13B-4FA4-BCA3-6EC2C9C63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6B110CE-87BB-46B9-BB35-21D7C9DEF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0577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DBCFC5-7207-4A8D-BE8A-5CF4170E6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C6ECA1E-78F2-4882-BD71-44B1A0BB48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FAC190C-39DA-4FE9-9F15-BB456ADE1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0A0F-5ED1-45ED-A5D5-DB038E6B70D9}" type="datetimeFigureOut">
              <a:rPr lang="de-DE" smtClean="0"/>
              <a:t>25.03.2021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F8D0DEE-E1F8-42DF-91D4-1476BD57C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583618A-B8C6-439D-BFAD-E3F24E67B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2961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A8B4105-53FA-4EDD-8F40-8A748CA7B0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28B42F0-ECA4-4EC9-B9EF-4015BBBFE4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9247699-4DE6-40E2-AA97-10BCBE234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0A0F-5ED1-45ED-A5D5-DB038E6B70D9}" type="datetimeFigureOut">
              <a:rPr lang="de-DE" smtClean="0"/>
              <a:t>25.03.2021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1B0FD3A-5044-4C11-A1D4-6FF337854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EAF5DC1-DA7D-46E6-9B89-C9A88162A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7171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C3E17C-B10B-4986-8239-AADBC61B1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041E2B5-F611-4FFD-BEB8-303B8547D2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C94B632-E2A7-43DC-9D70-A72055855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0A0F-5ED1-45ED-A5D5-DB038E6B70D9}" type="datetimeFigureOut">
              <a:rPr lang="de-DE" smtClean="0"/>
              <a:t>25.03.2021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C7B4D7F-C83D-4F08-9AE8-7762CB0CC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11F1DAF-29C0-412A-AB0B-28DF6015A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0282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608586-A19C-47C1-B133-302130EDE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AFE0B37-7FEA-4451-B427-281E7AD106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A1C818C-2616-458B-9229-B2142CAFA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0A0F-5ED1-45ED-A5D5-DB038E6B70D9}" type="datetimeFigureOut">
              <a:rPr lang="de-DE" smtClean="0"/>
              <a:t>25.03.2021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99BD820-2968-45B2-A473-5D7A0898D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9E4DA73-E3F4-4B3A-B08C-3CBD905C7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389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1D5966-D616-4232-AD5A-71F5FB976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B435B2A-F07C-4E1F-BCE0-4FF97EACBD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FEA761B-B7D8-41E5-90C8-216499DE71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38397E5-6D0C-40DF-B3F4-E0DAF9C01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0A0F-5ED1-45ED-A5D5-DB038E6B70D9}" type="datetimeFigureOut">
              <a:rPr lang="de-DE" smtClean="0"/>
              <a:t>25.03.2021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C08114E-E4A1-4F30-BF0C-77CFA7B70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3481489-21CB-4A38-9EE8-91A8C3F7E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9386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61E89E-36C3-425D-8A6F-7B0DE40C3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A5B72A2-6DC3-4D4C-B40A-0713563170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F6BEB47-9E1B-4683-8168-703DCA4AEF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6CC2728-F970-40B2-9950-1F169D213D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9A1D102-2C66-4FC1-A7A5-32DB1B7270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BF61595-2FFA-4546-A3EB-5D9411150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0A0F-5ED1-45ED-A5D5-DB038E6B70D9}" type="datetimeFigureOut">
              <a:rPr lang="de-DE" smtClean="0"/>
              <a:t>25.03.2021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16D5EF8-ED9F-40F0-B9B0-797EC40A8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9FF942D-1282-49B6-8590-CED9CB099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1752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4527E4-9ABC-4474-A95C-F9B066E9D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76637BD-6041-4D50-A3FE-99EDEFF0B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0A0F-5ED1-45ED-A5D5-DB038E6B70D9}" type="datetimeFigureOut">
              <a:rPr lang="de-DE" smtClean="0"/>
              <a:t>25.03.2021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64556FD-E49C-4F05-80F3-306F8B6AA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E08ACB0-3443-4D1A-8538-8D7518285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3381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072CF90-3789-429F-A013-2233616E7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0A0F-5ED1-45ED-A5D5-DB038E6B70D9}" type="datetimeFigureOut">
              <a:rPr lang="de-DE" smtClean="0"/>
              <a:t>25.03.2021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C6828FA-8482-45E2-BB35-32A09C4F4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94E47CE-9C58-43F9-BA68-0E6F890C4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4876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83A85E-016E-4CCA-9622-752071227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5B93A59-AB15-4E5B-BF52-53CF583C55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9E989FF-F415-4BE3-AE40-3CCDC01805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CEC3F48-F4B5-43BC-81A0-F92A5D1E9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0A0F-5ED1-45ED-A5D5-DB038E6B70D9}" type="datetimeFigureOut">
              <a:rPr lang="de-DE" smtClean="0"/>
              <a:t>25.03.2021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F52B1DC-6218-45B0-B202-D2C0B45BD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BF7B0A8-7084-4EBF-A03D-630E663D1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8958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1C9E9C-E671-4D6B-A57F-5421588C1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F83EBF2-7225-4EB1-86DD-46063AF4EE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CCCC069-178D-4D12-8FAA-BE0709ECE4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4929451-21D8-4D84-A77F-04FA13B06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0A0F-5ED1-45ED-A5D5-DB038E6B70D9}" type="datetimeFigureOut">
              <a:rPr lang="de-DE" smtClean="0"/>
              <a:t>25.03.2021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DCDDED3-C5DB-4DF3-BB15-E435059D5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61DD9BD-9234-481E-8E36-7C9107D75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3019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DD50C01-6F5E-489F-8701-48166470C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AD4DB23-3191-4F96-B41D-5BEA070F96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7B5A975-3DDC-4CEC-8C5F-B9BDA47AB6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B60A0F-5ED1-45ED-A5D5-DB038E6B70D9}" type="datetimeFigureOut">
              <a:rPr lang="de-DE" smtClean="0"/>
              <a:t>25.03.2021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E2EAA25-DFB0-4873-A7C7-165FE75D4B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6B52CF3-C46B-4519-89AD-0EB659D085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8579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otMatrix">
            <a:extLst>
              <a:ext uri="{FF2B5EF4-FFF2-40B4-BE49-F238E27FC236}">
                <a16:creationId xmlns:a16="http://schemas.microsoft.com/office/drawing/2014/main" id="{C687C97D-A731-4191-B8CE-878B3415310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83504639"/>
              </p:ext>
            </p:extLst>
          </p:nvPr>
        </p:nvGraphicFramePr>
        <p:xfrm>
          <a:off x="1512606" y="1232430"/>
          <a:ext cx="5910749" cy="4770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679973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</dc:title>
  <dc:creator>Thomas Singer</dc:creator>
  <cp:lastModifiedBy>Thomas Singer</cp:lastModifiedBy>
  <cp:revision>14</cp:revision>
  <dcterms:created xsi:type="dcterms:W3CDTF">2021-03-03T11:00:29Z</dcterms:created>
  <dcterms:modified xsi:type="dcterms:W3CDTF">2021-03-25T09:21:51Z</dcterms:modified>
</cp:coreProperties>
</file>