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92031" autoAdjust="0"/>
  </p:normalViewPr>
  <p:slideViewPr>
    <p:cSldViewPr snapToGrid="0">
      <p:cViewPr varScale="1">
        <p:scale>
          <a:sx n="82" d="100"/>
          <a:sy n="82" d="100"/>
        </p:scale>
        <p:origin x="10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42346482598069E-2"/>
          <c:y val="3.6552416476729493E-2"/>
          <c:w val="0.77857934400054729"/>
          <c:h val="0.8911129106201382"/>
        </c:manualLayout>
      </c:layout>
      <c:scatterChart>
        <c:scatterStyle val="lineMarker"/>
        <c:varyColors val="0"/>
        <c:ser>
          <c:idx val="1"/>
          <c:order val="0"/>
          <c:tx>
            <c:strRef>
              <c:f>Tabelle1!$B$1</c:f>
              <c:strCache>
                <c:ptCount val="1"/>
                <c:pt idx="0">
                  <c:v>Series1-X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ECDCC2E7-3492-49FC-A1A9-2006A03807AD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E96-4B7B-86E1-8FECF11C9C1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B399F7B-3A83-4DA1-B6DB-4031FC4DC367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E96-4B7B-86E1-8FECF11C9C1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ED623B-9426-472F-BC3A-E212B02883DE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E96-4B7B-86E1-8FECF11C9C1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4936111-54BC-43C3-9899-E544CA1FCE66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E96-4B7B-86E1-8FECF11C9C1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52D54D1-656B-42BB-B6BF-D22995F007AB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E96-4B7B-86E1-8FECF11C9C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Tabelle1!$B$2:$B$6</c:f>
              <c:numCache>
                <c:formatCode>General</c:formatCode>
                <c:ptCount val="5"/>
                <c:pt idx="0">
                  <c:v>5</c:v>
                </c:pt>
                <c:pt idx="1">
                  <c:v>12</c:v>
                </c:pt>
                <c:pt idx="2">
                  <c:v>15</c:v>
                </c:pt>
                <c:pt idx="3">
                  <c:v>6</c:v>
                </c:pt>
                <c:pt idx="4">
                  <c:v>5</c:v>
                </c:pt>
              </c:numCache>
            </c:numRef>
          </c:xVal>
          <c:yVal>
            <c:numRef>
              <c:f>Tabelle1!$C$2:$C$6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10</c:v>
                </c:pt>
                <c:pt idx="3">
                  <c:v>8</c:v>
                </c:pt>
                <c:pt idx="4">
                  <c:v>15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Tabelle1!$A$2:$A$6</c15:f>
                <c15:dlblRangeCache>
                  <c:ptCount val="5"/>
                  <c:pt idx="0">
                    <c:v>Item 1</c:v>
                  </c:pt>
                  <c:pt idx="1">
                    <c:v>Item 2</c:v>
                  </c:pt>
                  <c:pt idx="2">
                    <c:v>Item 3</c:v>
                  </c:pt>
                  <c:pt idx="3">
                    <c:v>Item 4</c:v>
                  </c:pt>
                  <c:pt idx="4">
                    <c:v>Item 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0"/>
          <c:order val="1"/>
          <c:tx>
            <c:strRef>
              <c:f>Tabelle1!$D$1</c:f>
              <c:strCache>
                <c:ptCount val="1"/>
                <c:pt idx="0">
                  <c:v>Series2-X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21E885AE-7069-4421-B2A3-1CFD0A017AEA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FE96-4B7B-86E1-8FECF11C9C1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B2FEE3F-F1F3-49E4-A8BD-99A2BB56F9E2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E96-4B7B-86E1-8FECF11C9C1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921B0B8-7A1D-44DF-8884-ECBDC07242D3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E96-4B7B-86E1-8FECF11C9C1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0759279-F1A8-4696-9B09-90B7E85C7DC4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FE96-4B7B-86E1-8FECF11C9C1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287ADB7-6005-4CC3-90E0-607607CD0C8D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E96-4B7B-86E1-8FECF11C9C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Tabelle1!$D$2:$D$6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10</c:v>
                </c:pt>
                <c:pt idx="3">
                  <c:v>20</c:v>
                </c:pt>
                <c:pt idx="4">
                  <c:v>18</c:v>
                </c:pt>
              </c:numCache>
            </c:numRef>
          </c:xVal>
          <c:yVal>
            <c:numRef>
              <c:f>Tabelle1!$E$2:$E$6</c:f>
              <c:numCache>
                <c:formatCode>General</c:formatCode>
                <c:ptCount val="5"/>
                <c:pt idx="0">
                  <c:v>12</c:v>
                </c:pt>
                <c:pt idx="1">
                  <c:v>8</c:v>
                </c:pt>
                <c:pt idx="2">
                  <c:v>14</c:v>
                </c:pt>
                <c:pt idx="3">
                  <c:v>8</c:v>
                </c:pt>
                <c:pt idx="4">
                  <c:v>12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Tabelle1!$A$2:$A$6</c15:f>
                <c15:dlblRangeCache>
                  <c:ptCount val="5"/>
                  <c:pt idx="0">
                    <c:v>Item 1</c:v>
                  </c:pt>
                  <c:pt idx="1">
                    <c:v>Item 2</c:v>
                  </c:pt>
                  <c:pt idx="2">
                    <c:v>Item 3</c:v>
                  </c:pt>
                  <c:pt idx="3">
                    <c:v>Item 4</c:v>
                  </c:pt>
                  <c:pt idx="4">
                    <c:v>Item 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82E7-4298-9BCB-98CC2F068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7917232"/>
        <c:axId val="2126909104"/>
      </c:scatterChart>
      <c:valAx>
        <c:axId val="195791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crossBetween val="midCat"/>
      </c:valAx>
      <c:valAx>
        <c:axId val="212690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7917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082000590040783"/>
          <c:y val="0.40292451194722834"/>
          <c:w val="0.10229279089789227"/>
          <c:h val="0.108959409798305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42346482598069E-2"/>
          <c:y val="3.6552416476729493E-2"/>
          <c:w val="0.77857934400054729"/>
          <c:h val="0.8911129106201382"/>
        </c:manualLayout>
      </c:layout>
      <c:scatterChart>
        <c:scatterStyle val="lineMarker"/>
        <c:varyColors val="0"/>
        <c:ser>
          <c:idx val="1"/>
          <c:order val="0"/>
          <c:tx>
            <c:strRef>
              <c:f>Tabelle1!$B$1</c:f>
              <c:strCache>
                <c:ptCount val="1"/>
                <c:pt idx="0">
                  <c:v>Series1-X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14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E96-4B7B-86E1-8FECF11C9C1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90715B7-F735-42D1-95A5-31DA7DF4779F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E96-4B7B-86E1-8FECF11C9C1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3744FF2-02B7-4ABC-B495-A482F6EBB665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E96-4B7B-86E1-8FECF11C9C1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98DE7A5-4492-45F2-BC80-3194D67DD7EC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E96-4B7B-86E1-8FECF11C9C1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2C5AE86-AA7D-457A-BCF6-F26BC6EBCCC2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E96-4B7B-86E1-8FECF11C9C1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1EDD350-940B-4C43-A276-459971E865E4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E96-4B7B-86E1-8FECF11C9C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Tabelle1!$B$2:$B$6</c:f>
              <c:numCache>
                <c:formatCode>General</c:formatCode>
                <c:ptCount val="5"/>
                <c:pt idx="0">
                  <c:v>5</c:v>
                </c:pt>
                <c:pt idx="1">
                  <c:v>12</c:v>
                </c:pt>
                <c:pt idx="2">
                  <c:v>15</c:v>
                </c:pt>
                <c:pt idx="3">
                  <c:v>6</c:v>
                </c:pt>
                <c:pt idx="4">
                  <c:v>5</c:v>
                </c:pt>
              </c:numCache>
            </c:numRef>
          </c:xVal>
          <c:yVal>
            <c:numRef>
              <c:f>Tabelle1!$C$2:$C$6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10</c:v>
                </c:pt>
                <c:pt idx="3">
                  <c:v>8</c:v>
                </c:pt>
                <c:pt idx="4">
                  <c:v>15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Tabelle1!$A$2:$A$6</c15:f>
                <c15:dlblRangeCache>
                  <c:ptCount val="5"/>
                  <c:pt idx="0">
                    <c:v>Item 1</c:v>
                  </c:pt>
                  <c:pt idx="1">
                    <c:v>Item 2</c:v>
                  </c:pt>
                  <c:pt idx="2">
                    <c:v>Item 3</c:v>
                  </c:pt>
                  <c:pt idx="3">
                    <c:v>Item 4</c:v>
                  </c:pt>
                  <c:pt idx="4">
                    <c:v>Item 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0"/>
          <c:order val="1"/>
          <c:tx>
            <c:strRef>
              <c:f>Tabelle1!$D$1</c:f>
              <c:strCache>
                <c:ptCount val="1"/>
                <c:pt idx="0">
                  <c:v>Series2-X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2FD9B332-A9C6-4861-B3B9-71FE9FF54805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FE96-4B7B-86E1-8FECF11C9C1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AA160D5-9413-43F4-8F64-422957526B18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E96-4B7B-86E1-8FECF11C9C1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BE7C7F0-761E-4C73-8AC5-75ED8E3ABAFE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E96-4B7B-86E1-8FECF11C9C1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C48B750-E271-4B41-A374-0F647E1FC140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FE96-4B7B-86E1-8FECF11C9C1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7FE1C4C-733E-4C40-AF9C-B7860F7ABDD6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E96-4B7B-86E1-8FECF11C9C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Tabelle1!$D$2:$D$6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10</c:v>
                </c:pt>
                <c:pt idx="3">
                  <c:v>20</c:v>
                </c:pt>
                <c:pt idx="4">
                  <c:v>18</c:v>
                </c:pt>
              </c:numCache>
            </c:numRef>
          </c:xVal>
          <c:yVal>
            <c:numRef>
              <c:f>Tabelle1!$E$2:$E$6</c:f>
              <c:numCache>
                <c:formatCode>General</c:formatCode>
                <c:ptCount val="5"/>
                <c:pt idx="0">
                  <c:v>12</c:v>
                </c:pt>
                <c:pt idx="1">
                  <c:v>8</c:v>
                </c:pt>
                <c:pt idx="2">
                  <c:v>14</c:v>
                </c:pt>
                <c:pt idx="3">
                  <c:v>8</c:v>
                </c:pt>
                <c:pt idx="4">
                  <c:v>12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Tabelle1!$A$2:$A$6</c15:f>
                <c15:dlblRangeCache>
                  <c:ptCount val="5"/>
                  <c:pt idx="0">
                    <c:v>Item 1</c:v>
                  </c:pt>
                  <c:pt idx="1">
                    <c:v>Item 2</c:v>
                  </c:pt>
                  <c:pt idx="2">
                    <c:v>Item 3</c:v>
                  </c:pt>
                  <c:pt idx="3">
                    <c:v>Item 4</c:v>
                  </c:pt>
                  <c:pt idx="4">
                    <c:v>Item 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82E7-4298-9BCB-98CC2F068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7917232"/>
        <c:axId val="2126909104"/>
      </c:scatterChart>
      <c:valAx>
        <c:axId val="195791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crossBetween val="midCat"/>
      </c:valAx>
      <c:valAx>
        <c:axId val="212690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7917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082000590040783"/>
          <c:y val="0.40292451194722834"/>
          <c:w val="0.10229279089789227"/>
          <c:h val="0.108959409798305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42346482598069E-2"/>
          <c:y val="3.6552416476729493E-2"/>
          <c:w val="0.77857934400054729"/>
          <c:h val="0.8911129106201382"/>
        </c:manualLayout>
      </c:layout>
      <c:scatterChart>
        <c:scatterStyle val="lineMarker"/>
        <c:varyColors val="0"/>
        <c:ser>
          <c:idx val="1"/>
          <c:order val="0"/>
          <c:tx>
            <c:strRef>
              <c:f>Tabelle1!$B$1</c:f>
              <c:strCache>
                <c:ptCount val="1"/>
                <c:pt idx="0">
                  <c:v>Series1-X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picture"/>
              <c:spPr>
                <a:blipFill>
                  <a:blip xmlns:r="http://schemas.openxmlformats.org/officeDocument/2006/relationships" r:embed="rId3"/>
                  <a:stretch>
                    <a:fillRect/>
                  </a:stretch>
                </a:blip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E96-4B7B-86E1-8FECF11C9C1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90715B7-F735-42D1-95A5-31DA7DF4779F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E96-4B7B-86E1-8FECF11C9C1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F225748-B631-48A0-ADF3-607D3889F12B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E96-4B7B-86E1-8FECF11C9C1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02879B4-F90E-4FC5-B8B2-6D57F2F6E6A1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E96-4B7B-86E1-8FECF11C9C1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BC848D4-60A1-441E-99E2-3077C33E38D6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E96-4B7B-86E1-8FECF11C9C1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83DC7C5-5266-4051-8499-2E447F03DC78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E96-4B7B-86E1-8FECF11C9C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Tabelle1!$B$2:$B$6</c:f>
              <c:numCache>
                <c:formatCode>General</c:formatCode>
                <c:ptCount val="5"/>
                <c:pt idx="0">
                  <c:v>5</c:v>
                </c:pt>
                <c:pt idx="1">
                  <c:v>12</c:v>
                </c:pt>
                <c:pt idx="2">
                  <c:v>15</c:v>
                </c:pt>
                <c:pt idx="3">
                  <c:v>6</c:v>
                </c:pt>
                <c:pt idx="4">
                  <c:v>5</c:v>
                </c:pt>
              </c:numCache>
            </c:numRef>
          </c:xVal>
          <c:yVal>
            <c:numRef>
              <c:f>Tabelle1!$C$2:$C$6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10</c:v>
                </c:pt>
                <c:pt idx="3">
                  <c:v>8</c:v>
                </c:pt>
                <c:pt idx="4">
                  <c:v>15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Tabelle1!$A$2:$A$6</c15:f>
                <c15:dlblRangeCache>
                  <c:ptCount val="5"/>
                  <c:pt idx="0">
                    <c:v>Item 1</c:v>
                  </c:pt>
                  <c:pt idx="1">
                    <c:v>Item 2</c:v>
                  </c:pt>
                  <c:pt idx="2">
                    <c:v>Item 3</c:v>
                  </c:pt>
                  <c:pt idx="3">
                    <c:v>Item 4</c:v>
                  </c:pt>
                  <c:pt idx="4">
                    <c:v>Item 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7917232"/>
        <c:axId val="2126909104"/>
      </c:scatterChart>
      <c:valAx>
        <c:axId val="195791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crossBetween val="midCat"/>
      </c:valAx>
      <c:valAx>
        <c:axId val="212690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7917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catter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922749"/>
              </p:ext>
            </p:extLst>
          </p:nvPr>
        </p:nvGraphicFramePr>
        <p:xfrm>
          <a:off x="1072339" y="656697"/>
          <a:ext cx="7958772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catterPoint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470977"/>
              </p:ext>
            </p:extLst>
          </p:nvPr>
        </p:nvGraphicFramePr>
        <p:xfrm>
          <a:off x="1072339" y="656697"/>
          <a:ext cx="7958772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089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catterPointImages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958099"/>
              </p:ext>
            </p:extLst>
          </p:nvPr>
        </p:nvGraphicFramePr>
        <p:xfrm>
          <a:off x="1072339" y="656697"/>
          <a:ext cx="7958772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404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27</cp:revision>
  <dcterms:created xsi:type="dcterms:W3CDTF">2021-03-03T11:00:29Z</dcterms:created>
  <dcterms:modified xsi:type="dcterms:W3CDTF">2023-01-12T15:32:16Z</dcterms:modified>
</cp:coreProperties>
</file>