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7EA4C14-0CA3-4DB1-825A-4CDF599E9EA4}"/>
              </a:ext>
            </a:extLst>
          </p:cNvPr>
          <p:cNvSpPr txBox="1"/>
          <p:nvPr/>
        </p:nvSpPr>
        <p:spPr>
          <a:xfrm>
            <a:off x="10177538" y="6519333"/>
            <a:ext cx="2014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This is an almost empty slide.</a:t>
            </a:r>
          </a:p>
        </p:txBody>
      </p:sp>
    </p:spTree>
    <p:extLst>
      <p:ext uri="{BB962C8B-B14F-4D97-AF65-F5344CB8AC3E}">
        <p14:creationId xmlns:p14="http://schemas.microsoft.com/office/powerpoint/2010/main" val="425092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3</cp:revision>
  <dcterms:created xsi:type="dcterms:W3CDTF">2021-03-03T11:00:29Z</dcterms:created>
  <dcterms:modified xsi:type="dcterms:W3CDTF">2021-03-16T12:04:46Z</dcterms:modified>
</cp:coreProperties>
</file>