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917232"/>
        <c:axId val="2126909104"/>
      </c:barChart>
      <c:catAx>
        <c:axId val="19579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91495595886406533"/>
          <c:h val="0.14047938737527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/>
          </p:nvPr>
        </p:nvGraphicFramePr>
        <p:xfrm>
          <a:off x="78740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AC18D86-22C8-466A-9D09-FF41BFEAAE63}"/>
              </a:ext>
            </a:extLst>
          </p:cNvPr>
          <p:cNvGraphicFramePr/>
          <p:nvPr>
            <p:extLst/>
          </p:nvPr>
        </p:nvGraphicFramePr>
        <p:xfrm>
          <a:off x="9398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20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Test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</cp:revision>
  <dcterms:created xsi:type="dcterms:W3CDTF">2021-03-03T11:00:29Z</dcterms:created>
  <dcterms:modified xsi:type="dcterms:W3CDTF">2021-03-11T08:49:23Z</dcterms:modified>
</cp:coreProperties>
</file>