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323387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6200" y="226080"/>
            <a:ext cx="83912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66200" y="1326600"/>
            <a:ext cx="8391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6200" y="3044160"/>
            <a:ext cx="8391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6200" y="226080"/>
            <a:ext cx="83912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66200" y="1326600"/>
            <a:ext cx="4094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66040" y="1326600"/>
            <a:ext cx="4094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200" y="3044160"/>
            <a:ext cx="4094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766040" y="3044160"/>
            <a:ext cx="4094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66200" y="226080"/>
            <a:ext cx="83912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66200" y="1326600"/>
            <a:ext cx="27018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03360" y="1326600"/>
            <a:ext cx="27018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140880" y="1326600"/>
            <a:ext cx="27018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6200" y="3044160"/>
            <a:ext cx="27018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03360" y="3044160"/>
            <a:ext cx="27018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140880" y="3044160"/>
            <a:ext cx="27018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6200" y="226080"/>
            <a:ext cx="83912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66200" y="1326600"/>
            <a:ext cx="83912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6200" y="226080"/>
            <a:ext cx="83912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66200" y="1326600"/>
            <a:ext cx="83912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6200" y="226080"/>
            <a:ext cx="83912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66200" y="1326600"/>
            <a:ext cx="4094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66040" y="1326600"/>
            <a:ext cx="4094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6200" y="226080"/>
            <a:ext cx="83912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66200" y="226080"/>
            <a:ext cx="83912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66200" y="226080"/>
            <a:ext cx="83912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66200" y="1326600"/>
            <a:ext cx="4094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66040" y="1326600"/>
            <a:ext cx="4094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200" y="3044160"/>
            <a:ext cx="4094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6200" y="226080"/>
            <a:ext cx="83912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66200" y="1326600"/>
            <a:ext cx="4094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66040" y="1326600"/>
            <a:ext cx="4094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66040" y="3044160"/>
            <a:ext cx="4094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6200" y="226080"/>
            <a:ext cx="83912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66200" y="1326600"/>
            <a:ext cx="4094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66040" y="1326600"/>
            <a:ext cx="4094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6200" y="3044160"/>
            <a:ext cx="8391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6200" y="226080"/>
            <a:ext cx="83912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66200" y="1326600"/>
            <a:ext cx="83912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66200" y="5165280"/>
            <a:ext cx="217224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88520" y="5165280"/>
            <a:ext cx="295524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685200" y="5165280"/>
            <a:ext cx="217224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EA4CA6C-19FD-41D6-B65D-D1AA90F4C374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66200" y="226080"/>
            <a:ext cx="83912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SlideSize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66200" y="1326600"/>
            <a:ext cx="83912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LibreOffice/7.0.3.1$MacOSX_X86_64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2024-01-10T19:50:31Z</dcterms:created>
  <dc:creator/>
  <dc:description/>
  <dc:language>en-GB</dc:language>
  <cp:lastModifiedBy/>
  <dcterms:modified xsi:type="dcterms:W3CDTF">2024-01-10T19:52:37Z</dcterms:modified>
  <cp:revision>1</cp:revision>
  <dc:subject/>
  <dc:title/>
</cp:coreProperties>
</file>