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94154" autoAdjust="0"/>
  </p:normalViewPr>
  <p:slideViewPr>
    <p:cSldViewPr snapToGrid="0">
      <p:cViewPr varScale="1">
        <p:scale>
          <a:sx n="88" d="100"/>
          <a:sy n="88" d="100"/>
        </p:scale>
        <p:origin x="35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F952-1403-45BF-86A1-E2BA9ACE4472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81C3F-FCEB-486B-AF41-BF53D9D62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2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Orange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4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Blue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7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8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09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FCF7-3BB1-46B0-BCCB-C66CE90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38615-09D8-45AC-87B8-8BE7E69F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7CCAB-0896-4B5B-8BAE-ACC178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26D6E-98EB-4FC1-BA40-4467CF7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83476-04FD-4A47-B9DE-1CCE3B8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8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ED0CE-95EF-4DFE-8050-32E0A8B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B7004-9A09-4EB1-9FA1-1B3997E7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C56D7-5B85-4CCB-BEB1-818529FD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417B7-ED12-4332-BFDE-9326BE8B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730A1-A3BC-4169-9598-CB7472FC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4C4D0-A6C3-40AB-AF60-4007CE4A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5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A892FA-D5D0-4CDD-B263-FCE57786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E6DA9-7CE6-4DAD-9EDC-91A5461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B5D4EC-4696-4B9B-8CEC-B829BB2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12CF1-C277-4060-A11B-A66F5F2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0F229D-0B9A-4105-B33F-08ADA8B6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16F13E-834F-4186-B3FD-8214611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D7724-52BB-442A-A094-6591970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8A8CD-6682-4FB2-A968-4F944D9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7269-FE69-415D-B18B-A8ADE99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4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6A83C-1734-4045-8CCF-03239CF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A38AFB-832C-4281-8C33-6485125E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D174E-4A5F-491F-8117-27F7DCB0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69454-C1FB-4F77-9FE0-6B8DF35D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F3298-1C28-421E-B6F3-C8F2AC7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9FC675-9FBE-43CB-93AF-CDDB084D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3" y="107658"/>
            <a:ext cx="612134" cy="3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AF28FC9-D9D9-4666-A5A1-E873655AD46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2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404" y="365125"/>
            <a:ext cx="9480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3404" y="1825625"/>
            <a:ext cx="9480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MasterRectangle">
            <a:extLst>
              <a:ext uri="{FF2B5EF4-FFF2-40B4-BE49-F238E27FC236}">
                <a16:creationId xmlns:a16="http://schemas.microsoft.com/office/drawing/2014/main" id="{56342546-9D97-419E-B801-6FC6EAC4110D}"/>
              </a:ext>
            </a:extLst>
          </p:cNvPr>
          <p:cNvSpPr/>
          <p:nvPr userDrawn="1"/>
        </p:nvSpPr>
        <p:spPr>
          <a:xfrm>
            <a:off x="8610600" y="5586761"/>
            <a:ext cx="2743200" cy="59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ModifyMe</a:t>
            </a:r>
          </a:p>
        </p:txBody>
      </p:sp>
    </p:spTree>
    <p:extLst>
      <p:ext uri="{BB962C8B-B14F-4D97-AF65-F5344CB8AC3E}">
        <p14:creationId xmlns:p14="http://schemas.microsoft.com/office/powerpoint/2010/main" val="24477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7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3700086-C6C2-451C-9761-434E4135ED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64"/>
            <a:ext cx="54868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Orange Title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085AF15E-5123-4215-B94C-2ABE70D95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F5B12840-72DA-44A1-A69E-72859A147A6D}"/>
              </a:ext>
            </a:extLst>
          </p:cNvPr>
          <p:cNvSpPr/>
          <p:nvPr/>
        </p:nvSpPr>
        <p:spPr>
          <a:xfrm>
            <a:off x="247185" y="1055069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9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C4064504-62B8-43B1-95B8-68DA94943B92}"/>
              </a:ext>
            </a:extLst>
          </p:cNvPr>
          <p:cNvSpPr/>
          <p:nvPr/>
        </p:nvSpPr>
        <p:spPr>
          <a:xfrm>
            <a:off x="247185" y="5857256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Blue Title</a:t>
            </a:r>
          </a:p>
        </p:txBody>
      </p:sp>
    </p:spTree>
    <p:extLst>
      <p:ext uri="{BB962C8B-B14F-4D97-AF65-F5344CB8AC3E}">
        <p14:creationId xmlns:p14="http://schemas.microsoft.com/office/powerpoint/2010/main" val="437131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Blue Design</vt:lpstr>
      <vt:lpstr>Orange Design</vt:lpstr>
      <vt:lpstr>Test</vt:lpstr>
      <vt:lpstr>Orange Title</vt:lpstr>
      <vt:lpstr>Blue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17</cp:revision>
  <dcterms:created xsi:type="dcterms:W3CDTF">2021-03-03T11:00:29Z</dcterms:created>
  <dcterms:modified xsi:type="dcterms:W3CDTF">2023-04-25T21:10:54Z</dcterms:modified>
</cp:coreProperties>
</file>