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6EE-420C-A106-A3D331929BC5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23.12.2021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lumnChar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552829"/>
              </p:ext>
            </p:extLst>
          </p:nvPr>
        </p:nvGraphicFramePr>
        <p:xfrm>
          <a:off x="78740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lumnChartWithPoints">
            <a:extLst>
              <a:ext uri="{FF2B5EF4-FFF2-40B4-BE49-F238E27FC236}">
                <a16:creationId xmlns:a16="http://schemas.microsoft.com/office/drawing/2014/main" id="{D6A03B31-8800-4C24-9AF7-ACF969C84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760128"/>
              </p:ext>
            </p:extLst>
          </p:nvPr>
        </p:nvGraphicFramePr>
        <p:xfrm>
          <a:off x="161036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8</cp:revision>
  <dcterms:created xsi:type="dcterms:W3CDTF">2021-03-03T11:00:29Z</dcterms:created>
  <dcterms:modified xsi:type="dcterms:W3CDTF">2021-12-23T14:16:57Z</dcterms:modified>
</cp:coreProperties>
</file>