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917232"/>
        <c:axId val="2126909104"/>
      </c:barChart>
      <c:catAx>
        <c:axId val="195791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91495595886406533"/>
          <c:h val="0.14047938737527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tackedBars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094591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lumnChart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529222"/>
              </p:ext>
            </p:extLst>
          </p:nvPr>
        </p:nvGraphicFramePr>
        <p:xfrm>
          <a:off x="7874000" y="1600200"/>
          <a:ext cx="3217333" cy="3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PieChart">
            <a:extLst>
              <a:ext uri="{FF2B5EF4-FFF2-40B4-BE49-F238E27FC236}">
                <a16:creationId xmlns:a16="http://schemas.microsoft.com/office/drawing/2014/main" id="{1AC18D86-22C8-466A-9D09-FF41BFEAA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958384"/>
              </p:ext>
            </p:extLst>
          </p:nvPr>
        </p:nvGraphicFramePr>
        <p:xfrm>
          <a:off x="939800" y="1600200"/>
          <a:ext cx="3217333" cy="3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20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7</cp:revision>
  <dcterms:created xsi:type="dcterms:W3CDTF">2021-03-03T11:00:29Z</dcterms:created>
  <dcterms:modified xsi:type="dcterms:W3CDTF">2021-03-17T13:56:18Z</dcterms:modified>
</cp:coreProperties>
</file>