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gerla/pptx-automiz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k">
            <a:extLst>
              <a:ext uri="{FF2B5EF4-FFF2-40B4-BE49-F238E27FC236}">
                <a16:creationId xmlns:a16="http://schemas.microsoft.com/office/drawing/2014/main" id="{8FA352D2-3D71-44AF-ABF4-7B8631A6B015}"/>
              </a:ext>
            </a:extLst>
          </p:cNvPr>
          <p:cNvSpPr txBox="1"/>
          <p:nvPr/>
        </p:nvSpPr>
        <p:spPr>
          <a:xfrm>
            <a:off x="4876800" y="2641600"/>
            <a:ext cx="186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2"/>
              </a:rPr>
              <a:t>Link to Repository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6</cp:revision>
  <dcterms:created xsi:type="dcterms:W3CDTF">2021-03-03T11:00:29Z</dcterms:created>
  <dcterms:modified xsi:type="dcterms:W3CDTF">2021-03-17T12:28:07Z</dcterms:modified>
</cp:coreProperties>
</file>