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Slide</a:t>
            </a:r>
          </a:p>
        </p:txBody>
      </p:sp>
      <p:sp>
        <p:nvSpPr>
          <p:cNvPr id="4" name="Cloud 1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9525000" y="5240337"/>
            <a:ext cx="1820333" cy="9906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">
            <a:extLst>
              <a:ext uri="{FF2B5EF4-FFF2-40B4-BE49-F238E27FC236}">
                <a16:creationId xmlns:a16="http://schemas.microsoft.com/office/drawing/2014/main" id="{B37A9009-27E0-43C3-8542-60F760C1FB47}"/>
              </a:ext>
            </a:extLst>
          </p:cNvPr>
          <p:cNvSpPr/>
          <p:nvPr/>
        </p:nvSpPr>
        <p:spPr>
          <a:xfrm>
            <a:off x="3964136" y="2096030"/>
            <a:ext cx="4387469" cy="2387600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>
                <a:solidFill>
                  <a:schemeClr val="accent1"/>
                </a:solidFill>
              </a:rPr>
              <a:t>Default Text</a:t>
            </a:r>
          </a:p>
        </p:txBody>
      </p:sp>
      <p:sp>
        <p:nvSpPr>
          <p:cNvPr id="5" name="Arrow">
            <a:extLst>
              <a:ext uri="{FF2B5EF4-FFF2-40B4-BE49-F238E27FC236}">
                <a16:creationId xmlns:a16="http://schemas.microsoft.com/office/drawing/2014/main" id="{97EEE851-4797-491E-8D14-5FC9AD4A312C}"/>
              </a:ext>
            </a:extLst>
          </p:cNvPr>
          <p:cNvSpPr/>
          <p:nvPr/>
        </p:nvSpPr>
        <p:spPr>
          <a:xfrm>
            <a:off x="835742" y="3046146"/>
            <a:ext cx="1467191" cy="5842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Arrow</a:t>
            </a:r>
          </a:p>
        </p:txBody>
      </p:sp>
      <p:sp>
        <p:nvSpPr>
          <p:cNvPr id="6" name="Star">
            <a:extLst>
              <a:ext uri="{FF2B5EF4-FFF2-40B4-BE49-F238E27FC236}">
                <a16:creationId xmlns:a16="http://schemas.microsoft.com/office/drawing/2014/main" id="{A6422CC1-D146-4A57-AC0E-B2547D3BFCF7}"/>
              </a:ext>
            </a:extLst>
          </p:cNvPr>
          <p:cNvSpPr/>
          <p:nvPr/>
        </p:nvSpPr>
        <p:spPr>
          <a:xfrm>
            <a:off x="2556933" y="2769128"/>
            <a:ext cx="1066800" cy="973667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rum">
            <a:extLst>
              <a:ext uri="{FF2B5EF4-FFF2-40B4-BE49-F238E27FC236}">
                <a16:creationId xmlns:a16="http://schemas.microsoft.com/office/drawing/2014/main" id="{E43D12C3-AD5A-4317-BC00-FDED287C0BE8}"/>
              </a:ext>
            </a:extLst>
          </p:cNvPr>
          <p:cNvSpPr/>
          <p:nvPr/>
        </p:nvSpPr>
        <p:spPr>
          <a:xfrm>
            <a:off x="9035845" y="2336101"/>
            <a:ext cx="1661652" cy="1907458"/>
          </a:xfrm>
          <a:prstGeom prst="flowChartMagneticDisk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4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Test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8</cp:revision>
  <dcterms:created xsi:type="dcterms:W3CDTF">2021-03-03T11:00:29Z</dcterms:created>
  <dcterms:modified xsi:type="dcterms:W3CDTF">2021-03-11T16:16:20Z</dcterms:modified>
</cp:coreProperties>
</file>