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2" autoAdjust="0"/>
    <p:restoredTop sz="94154" autoAdjust="0"/>
  </p:normalViewPr>
  <p:slideViewPr>
    <p:cSldViewPr snapToGrid="0">
      <p:cViewPr varScale="1">
        <p:scale>
          <a:sx n="71" d="100"/>
          <a:sy n="71" d="100"/>
        </p:scale>
        <p:origin x="72" y="10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FF952-1403-45BF-86A1-E2BA9ACE4472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81C3F-FCEB-486B-AF41-BF53D9D62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529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Title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1C3F-FCEB-486B-AF41-BF53D9D62B4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6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Content Orange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1C3F-FCEB-486B-AF41-BF53D9D62B4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74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Content Blue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1C3F-FCEB-486B-AF41-BF53D9D62B4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95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77A42-A0C7-4C11-ACA4-FD63CDA8F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3CF487-D4D0-43DF-B054-9230389C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58D12-82DA-4460-A905-95F34815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3F0B1-DFF7-47DB-BE2F-B7DD35A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856B9-4D7E-4770-BF97-369A880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6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12CF1-C277-4060-A11B-A66F5F21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0F229D-0B9A-4105-B33F-08ADA8B6F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16F13E-834F-4186-B3FD-821461159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4D7724-52BB-442A-A094-6591970C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B8A8CD-6682-4FB2-A968-4F944D98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017269-FE69-415D-B18B-A8ADE995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84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6A83C-1734-4045-8CCF-03239CF4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A38AFB-832C-4281-8C33-6485125E5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FD174E-4A5F-491F-8117-27F7DCB0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B69454-C1FB-4F77-9FE0-6B8DF35D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2F3298-1C28-421E-B6F3-C8F2AC7A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01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0E62852-3AB3-4306-8682-1A1DA86FB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646762-4595-4573-992B-BFA25E209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E9645E-FBCA-41DE-8675-14477E64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F0A4B3-BA01-4BD5-91AA-CA8BA3AA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B8ACA3-1E77-466C-8FEA-388B71D3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119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77A42-A0C7-4C11-ACA4-FD63CDA8F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3CF487-D4D0-43DF-B054-9230389C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58D12-82DA-4460-A905-95F34815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3F0B1-DFF7-47DB-BE2F-B7DD35A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856B9-4D7E-4770-BF97-369A880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367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 gree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77A42-A0C7-4C11-ACA4-FD63CDA8F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6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3CF487-D4D0-43DF-B054-9230389C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58D12-82DA-4460-A905-95F34815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3F0B1-DFF7-47DB-BE2F-B7DD35A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856B9-4D7E-4770-BF97-369A880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276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26326-3EBA-4AB3-83DB-3FBE3B16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B9236D-456B-4F00-AD31-CFEC90A24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8F1176-F4B2-4760-B209-F8D1D8E1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E258CD-92CA-401E-B59C-F41C057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772A5-C4C4-47FB-B2EB-E997BC7E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056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BFCF7-3BB1-46B0-BCCB-C66CE90C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638615-09D8-45AC-87B8-8BE7E69F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47CCAB-0896-4B5B-8BAE-ACC1784D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26D6E-98EB-4FC1-BA40-4467CF71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83476-04FD-4A47-B9DE-1CCE3B83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887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7B6C4-9F88-42BE-99D9-3D806CCF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5B747-F9B5-4F54-B108-78767C12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67BEDA-BEEC-4F65-BD44-DD1952ED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E63E57-4E7E-47D1-B0B0-AC421457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6832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A892FA-D5D0-4CDD-B263-FCE57786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AE6DA9-7CE6-4DAD-9EDC-91A54614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B5D4EC-4696-4B9B-8CEC-B829BB22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9426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E89F8-D03D-478B-B552-3A16E51B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6698B0-0747-438E-A0BA-4C20FEBE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32AFC1-756F-4158-B830-FBA1438C3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73FB80-307C-4178-9480-7189DB0E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890AB9-5D2E-4A87-B351-1697A043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ABA640-08D2-489E-9264-1C892FDE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83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77A42-A0C7-4C11-ACA4-FD63CDA8F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3CF487-D4D0-43DF-B054-9230389C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58D12-82DA-4460-A905-95F34815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3F0B1-DFF7-47DB-BE2F-B7DD35A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856B9-4D7E-4770-BF97-369A880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0940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12CF1-C277-4060-A11B-A66F5F21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0F229D-0B9A-4105-B33F-08ADA8B6F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16F13E-834F-4186-B3FD-821461159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4D7724-52BB-442A-A094-6591970C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B8A8CD-6682-4FB2-A968-4F944D98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017269-FE69-415D-B18B-A8ADE995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13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26326-3EBA-4AB3-83DB-3FBE3B16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B9236D-456B-4F00-AD31-CFEC90A24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8F1176-F4B2-4760-B209-F8D1D8E1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E258CD-92CA-401E-B59C-F41C057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772A5-C4C4-47FB-B2EB-E997BC7E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62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BFCF7-3BB1-46B0-BCCB-C66CE90C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638615-09D8-45AC-87B8-8BE7E69F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47CCAB-0896-4B5B-8BAE-ACC1784D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26D6E-98EB-4FC1-BA40-4467CF71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83476-04FD-4A47-B9DE-1CCE3B83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58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ED0CE-95EF-4DFE-8050-32E0A8B4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CB7004-9A09-4EB1-9FA1-1B3997E7D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C56D7-5B85-4CCB-BEB1-818529FD3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8417B7-ED12-4332-BFDE-9326BE8B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7730A1-A3BC-4169-9598-CB7472FC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94C4D0-A6C3-40AB-AF60-4007CE4A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5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3DFEF7-1611-4157-AA4F-527BD6408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95D5A4-E306-434E-817F-CC5B9681E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0F61C6-C355-42F5-9F4C-B696529F3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155F66-193D-45A5-93D2-FF28D2C48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5F0DFF-8427-481D-A404-02034CAF9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E6489C9-E852-4BCC-9C28-8E70008D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1CFF1B-2727-4D3F-A970-F414ED49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1C5C95B-8302-4679-9F51-B15F71BD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11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7B6C4-9F88-42BE-99D9-3D806CCF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5B747-F9B5-4F54-B108-78767C12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67BEDA-BEEC-4F65-BD44-DD1952ED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E63E57-4E7E-47D1-B0B0-AC421457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47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A892FA-D5D0-4CDD-B263-FCE57786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AE6DA9-7CE6-4DAD-9EDC-91A54614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B5D4EC-4696-4B9B-8CEC-B829BB22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78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E89F8-D03D-478B-B552-3A16E51B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6698B0-0747-438E-A0BA-4C20FEBE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32AFC1-756F-4158-B830-FBA1438C3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73FB80-307C-4178-9480-7189DB0E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45B1-F788-46AE-AAC0-0AB7864C8CDB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890AB9-5D2E-4A87-B351-1697A043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ABA640-08D2-489E-9264-1C892FDE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04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B5D92C-6120-40B3-9E2A-8F47FF28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4891C2-0920-4E05-8B7B-C422D63DE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A9E502-2771-465C-99A8-C2C99293C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C45B1-F788-46AE-AAC0-0AB7864C8CDB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945EB0-EC7A-4158-ABCF-597F0DFD4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C71A33-1D96-44EF-9D03-B1FACD0C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534D31-B89A-461E-993D-12B890E73DF3}"/>
              </a:ext>
            </a:extLst>
          </p:cNvPr>
          <p:cNvSpPr/>
          <p:nvPr userDrawn="1"/>
        </p:nvSpPr>
        <p:spPr>
          <a:xfrm>
            <a:off x="0" y="0"/>
            <a:ext cx="57986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MasterRectangle">
            <a:extLst>
              <a:ext uri="{FF2B5EF4-FFF2-40B4-BE49-F238E27FC236}">
                <a16:creationId xmlns:a16="http://schemas.microsoft.com/office/drawing/2014/main" id="{56342546-9D97-419E-B801-6FC6EAC4110D}"/>
              </a:ext>
            </a:extLst>
          </p:cNvPr>
          <p:cNvSpPr/>
          <p:nvPr userDrawn="1"/>
        </p:nvSpPr>
        <p:spPr>
          <a:xfrm>
            <a:off x="8610600" y="5586761"/>
            <a:ext cx="2743200" cy="590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ModifyMe</a:t>
            </a:r>
          </a:p>
        </p:txBody>
      </p:sp>
    </p:spTree>
    <p:extLst>
      <p:ext uri="{BB962C8B-B14F-4D97-AF65-F5344CB8AC3E}">
        <p14:creationId xmlns:p14="http://schemas.microsoft.com/office/powerpoint/2010/main" val="244776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B5D92C-6120-40B3-9E2A-8F47FF28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4891C2-0920-4E05-8B7B-C422D63DE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A9E502-2771-465C-99A8-C2C99293C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C45B1-F788-46AE-AAC0-0AB7864C8CDB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945EB0-EC7A-4158-ABCF-597F0DFD4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C71A33-1D96-44EF-9D03-B1FACD0C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534D31-B89A-461E-993D-12B890E73DF3}"/>
              </a:ext>
            </a:extLst>
          </p:cNvPr>
          <p:cNvSpPr/>
          <p:nvPr userDrawn="1"/>
        </p:nvSpPr>
        <p:spPr>
          <a:xfrm>
            <a:off x="0" y="0"/>
            <a:ext cx="57986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19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0" r:id="rId5"/>
    <p:sldLayoutId id="2147483681" r:id="rId6"/>
    <p:sldLayoutId id="2147483682" r:id="rId7"/>
    <p:sldLayoutId id="214748368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1">
            <a:extLst>
              <a:ext uri="{FF2B5EF4-FFF2-40B4-BE49-F238E27FC236}">
                <a16:creationId xmlns:a16="http://schemas.microsoft.com/office/drawing/2014/main" id="{C4064504-62B8-43B1-95B8-68DA94943B92}"/>
              </a:ext>
            </a:extLst>
          </p:cNvPr>
          <p:cNvSpPr/>
          <p:nvPr/>
        </p:nvSpPr>
        <p:spPr>
          <a:xfrm>
            <a:off x="11173522" y="5776332"/>
            <a:ext cx="591015" cy="635619"/>
          </a:xfrm>
          <a:prstGeom prst="smileyFace">
            <a:avLst>
              <a:gd name="adj" fmla="val 4653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698D362-9FDC-4015-BB43-63BFD9E5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Orange Title</a:t>
            </a:r>
          </a:p>
        </p:txBody>
      </p:sp>
    </p:spTree>
    <p:extLst>
      <p:ext uri="{BB962C8B-B14F-4D97-AF65-F5344CB8AC3E}">
        <p14:creationId xmlns:p14="http://schemas.microsoft.com/office/powerpoint/2010/main" val="200191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1">
            <a:extLst>
              <a:ext uri="{FF2B5EF4-FFF2-40B4-BE49-F238E27FC236}">
                <a16:creationId xmlns:a16="http://schemas.microsoft.com/office/drawing/2014/main" id="{C4064504-62B8-43B1-95B8-68DA94943B92}"/>
              </a:ext>
            </a:extLst>
          </p:cNvPr>
          <p:cNvSpPr/>
          <p:nvPr/>
        </p:nvSpPr>
        <p:spPr>
          <a:xfrm>
            <a:off x="11173522" y="5776332"/>
            <a:ext cx="591015" cy="635619"/>
          </a:xfrm>
          <a:prstGeom prst="smileyFace">
            <a:avLst>
              <a:gd name="adj" fmla="val 4653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698D362-9FDC-4015-BB43-63BFD9E5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Blue Title</a:t>
            </a:r>
          </a:p>
        </p:txBody>
      </p:sp>
    </p:spTree>
    <p:extLst>
      <p:ext uri="{BB962C8B-B14F-4D97-AF65-F5344CB8AC3E}">
        <p14:creationId xmlns:p14="http://schemas.microsoft.com/office/powerpoint/2010/main" val="43713157"/>
      </p:ext>
    </p:extLst>
  </p:cSld>
  <p:clrMapOvr>
    <a:masterClrMapping/>
  </p:clrMapOvr>
</p:sld>
</file>

<file path=ppt/theme/theme1.xml><?xml version="1.0" encoding="utf-8"?>
<a:theme xmlns:a="http://schemas.openxmlformats.org/drawingml/2006/main" name="Blue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ange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10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Blue Design</vt:lpstr>
      <vt:lpstr>Orange Design</vt:lpstr>
      <vt:lpstr>Test</vt:lpstr>
      <vt:lpstr>Orange Title</vt:lpstr>
      <vt:lpstr>Blue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8</cp:revision>
  <dcterms:created xsi:type="dcterms:W3CDTF">2021-03-03T11:00:29Z</dcterms:created>
  <dcterms:modified xsi:type="dcterms:W3CDTF">2023-04-21T14:51:15Z</dcterms:modified>
</cp:coreProperties>
</file>