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154" autoAdjust="0"/>
  </p:normalViewPr>
  <p:slideViewPr>
    <p:cSldViewPr snapToGrid="0">
      <p:cViewPr varScale="1">
        <p:scale>
          <a:sx n="92" d="100"/>
          <a:sy n="9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700086-C6C2-451C-9761-434E4135ED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64"/>
            <a:ext cx="54868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/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/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  <p:pic>
        <p:nvPicPr>
          <p:cNvPr id="6" name="NoTextBody" descr="Balkendiagramm">
            <a:extLst>
              <a:ext uri="{FF2B5EF4-FFF2-40B4-BE49-F238E27FC236}">
                <a16:creationId xmlns:a16="http://schemas.microsoft.com/office/drawing/2014/main" id="{957F563C-BF95-41D3-B95F-D0CACBBA8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7982" y="2971800"/>
            <a:ext cx="914400" cy="914400"/>
          </a:xfrm>
          <a:prstGeom prst="rect">
            <a:avLst/>
          </a:prstGeom>
        </p:spPr>
      </p:pic>
    </p:spTree>
    <p:ext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/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2" name="Untertitel 1">
            <a:extLst/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miley 3">
            <a:extLst/>
          </p:cNvPr>
          <p:cNvSpPr/>
          <p:nvPr/>
        </p:nvSpPr>
        <p:spPr>
          <a:xfrm>
            <a:off x="247185" y="1055069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247185" y="585725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20</cp:revision>
  <dcterms:created xsi:type="dcterms:W3CDTF">2021-03-03T11:00:29Z</dcterms:created>
  <dcterms:modified xsi:type="dcterms:W3CDTF">2023-11-24T10:24:13Z</dcterms:modified>
</cp:coreProperties>
</file>