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{placeholder}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{placeholder2}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75" y="152050"/>
            <a:ext cx="2593899" cy="160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1475" y="620375"/>
            <a:ext cx="7048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