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5"/>
  </p:sldMasterIdLst>
  <p:notesMasterIdLst>
    <p:notesMasterId r:id="rId23"/>
  </p:notesMasterIdLst>
  <p:handoutMasterIdLst>
    <p:handoutMasterId r:id="rId24"/>
  </p:handoutMasterIdLst>
  <p:sldIdLst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0" r:id="rId16"/>
    <p:sldId id="272" r:id="rId17"/>
    <p:sldId id="273" r:id="rId18"/>
    <p:sldId id="279" r:id="rId19"/>
    <p:sldId id="281" r:id="rId20"/>
    <p:sldId id="276" r:id="rId21"/>
    <p:sldId id="277" r:id="rId22"/>
  </p:sldIdLst>
  <p:sldSz cx="20105688" cy="113109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0"/>
    <p:restoredTop sz="94606"/>
  </p:normalViewPr>
  <p:slideViewPr>
    <p:cSldViewPr snapToGrid="0">
      <p:cViewPr varScale="1">
        <p:scale>
          <a:sx n="70" d="100"/>
          <a:sy n="70" d="100"/>
        </p:scale>
        <p:origin x="3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D389A69-151A-B393-11A7-0BA35C0044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C46090-D3B1-077A-BF88-DE7A7A96B1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A02E2-387F-5B49-B9CA-117533273B27}" type="datetimeFigureOut">
              <a:rPr lang="de-DE" smtClean="0"/>
              <a:t>16.08.2024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C5239B-3E2B-1241-F643-1D9F104FA9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B5026E-E0A1-ED16-3B21-22B838B510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79C9A-2CC5-F945-B777-8DBCDCAB7A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44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AF25D-F645-2646-8C5F-EE9260927046}" type="datetimeFigureOut">
              <a:rPr lang="de-DE" smtClean="0"/>
              <a:t>16.08.2024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5F49-A866-684B-9BC0-D0C6BF0A6A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71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07937" rtl="0" eaLnBrk="1" latinLnBrk="0" hangingPunct="1">
      <a:defRPr sz="1979" kern="1200">
        <a:solidFill>
          <a:schemeClr val="tx1"/>
        </a:solidFill>
        <a:latin typeface="+mn-lt"/>
        <a:ea typeface="+mn-ea"/>
        <a:cs typeface="+mn-cs"/>
      </a:defRPr>
    </a:lvl1pPr>
    <a:lvl2pPr marL="753969" algn="l" defTabSz="1507937" rtl="0" eaLnBrk="1" latinLnBrk="0" hangingPunct="1">
      <a:defRPr sz="1979" kern="1200">
        <a:solidFill>
          <a:schemeClr val="tx1"/>
        </a:solidFill>
        <a:latin typeface="+mn-lt"/>
        <a:ea typeface="+mn-ea"/>
        <a:cs typeface="+mn-cs"/>
      </a:defRPr>
    </a:lvl2pPr>
    <a:lvl3pPr marL="1507937" algn="l" defTabSz="1507937" rtl="0" eaLnBrk="1" latinLnBrk="0" hangingPunct="1">
      <a:defRPr sz="1979" kern="1200">
        <a:solidFill>
          <a:schemeClr val="tx1"/>
        </a:solidFill>
        <a:latin typeface="+mn-lt"/>
        <a:ea typeface="+mn-ea"/>
        <a:cs typeface="+mn-cs"/>
      </a:defRPr>
    </a:lvl3pPr>
    <a:lvl4pPr marL="2261906" algn="l" defTabSz="1507937" rtl="0" eaLnBrk="1" latinLnBrk="0" hangingPunct="1">
      <a:defRPr sz="1979" kern="1200">
        <a:solidFill>
          <a:schemeClr val="tx1"/>
        </a:solidFill>
        <a:latin typeface="+mn-lt"/>
        <a:ea typeface="+mn-ea"/>
        <a:cs typeface="+mn-cs"/>
      </a:defRPr>
    </a:lvl4pPr>
    <a:lvl5pPr marL="3015874" algn="l" defTabSz="1507937" rtl="0" eaLnBrk="1" latinLnBrk="0" hangingPunct="1">
      <a:defRPr sz="1979" kern="1200">
        <a:solidFill>
          <a:schemeClr val="tx1"/>
        </a:solidFill>
        <a:latin typeface="+mn-lt"/>
        <a:ea typeface="+mn-ea"/>
        <a:cs typeface="+mn-cs"/>
      </a:defRPr>
    </a:lvl5pPr>
    <a:lvl6pPr marL="3769843" algn="l" defTabSz="1507937" rtl="0" eaLnBrk="1" latinLnBrk="0" hangingPunct="1">
      <a:defRPr sz="1979" kern="1200">
        <a:solidFill>
          <a:schemeClr val="tx1"/>
        </a:solidFill>
        <a:latin typeface="+mn-lt"/>
        <a:ea typeface="+mn-ea"/>
        <a:cs typeface="+mn-cs"/>
      </a:defRPr>
    </a:lvl6pPr>
    <a:lvl7pPr marL="4523811" algn="l" defTabSz="1507937" rtl="0" eaLnBrk="1" latinLnBrk="0" hangingPunct="1">
      <a:defRPr sz="1979" kern="1200">
        <a:solidFill>
          <a:schemeClr val="tx1"/>
        </a:solidFill>
        <a:latin typeface="+mn-lt"/>
        <a:ea typeface="+mn-ea"/>
        <a:cs typeface="+mn-cs"/>
      </a:defRPr>
    </a:lvl7pPr>
    <a:lvl8pPr marL="5277780" algn="l" defTabSz="1507937" rtl="0" eaLnBrk="1" latinLnBrk="0" hangingPunct="1">
      <a:defRPr sz="1979" kern="1200">
        <a:solidFill>
          <a:schemeClr val="tx1"/>
        </a:solidFill>
        <a:latin typeface="+mn-lt"/>
        <a:ea typeface="+mn-ea"/>
        <a:cs typeface="+mn-cs"/>
      </a:defRPr>
    </a:lvl8pPr>
    <a:lvl9pPr marL="6031748" algn="l" defTabSz="1507937" rtl="0" eaLnBrk="1" latinLnBrk="0" hangingPunct="1">
      <a:defRPr sz="19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4.emf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10E-BA38-40E7-FDDA-31547640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32D4-38D9-6C4C-BC4E-0F64823E51A6}" type="datetime1">
              <a:rPr lang="de-DE" smtClean="0"/>
              <a:t>16.08.2024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10D71D-A324-2862-4E01-C8EAF04A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FABE049C-EAB7-7CD2-F018-6B105076C9C5}"/>
              </a:ext>
            </a:extLst>
          </p:cNvPr>
          <p:cNvGrpSpPr/>
          <p:nvPr userDrawn="1"/>
        </p:nvGrpSpPr>
        <p:grpSpPr>
          <a:xfrm>
            <a:off x="0" y="2202038"/>
            <a:ext cx="20106277" cy="9108298"/>
            <a:chOff x="0" y="2198885"/>
            <a:chExt cx="20104689" cy="9108298"/>
          </a:xfrm>
        </p:grpSpPr>
        <p:pic>
          <p:nvPicPr>
            <p:cNvPr id="8" name="object 3">
              <a:extLst>
                <a:ext uri="{FF2B5EF4-FFF2-40B4-BE49-F238E27FC236}">
                  <a16:creationId xmlns:a16="http://schemas.microsoft.com/office/drawing/2014/main" id="{F088881E-6F3B-C705-FE4B-24BF3D6EEE7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98885"/>
              <a:ext cx="20104100" cy="9108298"/>
            </a:xfrm>
            <a:prstGeom prst="rect">
              <a:avLst/>
            </a:prstGeom>
          </p:spPr>
        </p:pic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05D6F1E2-F19F-7571-DDB7-F8AF17715AA4}"/>
                </a:ext>
              </a:extLst>
            </p:cNvPr>
            <p:cNvSpPr/>
            <p:nvPr/>
          </p:nvSpPr>
          <p:spPr>
            <a:xfrm>
              <a:off x="12701458" y="4767750"/>
              <a:ext cx="3433445" cy="3433445"/>
            </a:xfrm>
            <a:custGeom>
              <a:avLst/>
              <a:gdLst/>
              <a:ahLst/>
              <a:cxnLst/>
              <a:rect l="l" t="t" r="r" b="b"/>
              <a:pathLst>
                <a:path w="3433444" h="3433445">
                  <a:moveTo>
                    <a:pt x="1716921" y="0"/>
                  </a:moveTo>
                  <a:lnTo>
                    <a:pt x="1669095" y="666"/>
                  </a:lnTo>
                  <a:lnTo>
                    <a:pt x="1621307" y="2657"/>
                  </a:lnTo>
                  <a:lnTo>
                    <a:pt x="1573588" y="5970"/>
                  </a:lnTo>
                  <a:lnTo>
                    <a:pt x="1525968" y="10604"/>
                  </a:lnTo>
                  <a:lnTo>
                    <a:pt x="1478477" y="16559"/>
                  </a:lnTo>
                  <a:lnTo>
                    <a:pt x="1431144" y="23833"/>
                  </a:lnTo>
                  <a:lnTo>
                    <a:pt x="1384000" y="32424"/>
                  </a:lnTo>
                  <a:lnTo>
                    <a:pt x="1337074" y="42332"/>
                  </a:lnTo>
                  <a:lnTo>
                    <a:pt x="1290396" y="53556"/>
                  </a:lnTo>
                  <a:lnTo>
                    <a:pt x="1243997" y="66094"/>
                  </a:lnTo>
                  <a:lnTo>
                    <a:pt x="1197905" y="79945"/>
                  </a:lnTo>
                  <a:lnTo>
                    <a:pt x="1152152" y="95108"/>
                  </a:lnTo>
                  <a:lnTo>
                    <a:pt x="1106766" y="111581"/>
                  </a:lnTo>
                  <a:lnTo>
                    <a:pt x="1061779" y="129364"/>
                  </a:lnTo>
                  <a:lnTo>
                    <a:pt x="1017219" y="148456"/>
                  </a:lnTo>
                  <a:lnTo>
                    <a:pt x="973116" y="168854"/>
                  </a:lnTo>
                  <a:lnTo>
                    <a:pt x="929501" y="190558"/>
                  </a:lnTo>
                  <a:lnTo>
                    <a:pt x="886404" y="213567"/>
                  </a:lnTo>
                  <a:lnTo>
                    <a:pt x="843854" y="237880"/>
                  </a:lnTo>
                  <a:lnTo>
                    <a:pt x="801881" y="263494"/>
                  </a:lnTo>
                  <a:lnTo>
                    <a:pt x="760515" y="290410"/>
                  </a:lnTo>
                  <a:lnTo>
                    <a:pt x="719786" y="318626"/>
                  </a:lnTo>
                  <a:lnTo>
                    <a:pt x="679724" y="348140"/>
                  </a:lnTo>
                  <a:lnTo>
                    <a:pt x="640359" y="378952"/>
                  </a:lnTo>
                  <a:lnTo>
                    <a:pt x="601721" y="411061"/>
                  </a:lnTo>
                  <a:lnTo>
                    <a:pt x="563839" y="444464"/>
                  </a:lnTo>
                  <a:lnTo>
                    <a:pt x="526744" y="479161"/>
                  </a:lnTo>
                  <a:lnTo>
                    <a:pt x="490465" y="515151"/>
                  </a:lnTo>
                  <a:lnTo>
                    <a:pt x="455033" y="552433"/>
                  </a:lnTo>
                  <a:lnTo>
                    <a:pt x="422935" y="588189"/>
                  </a:lnTo>
                  <a:lnTo>
                    <a:pt x="392020" y="624591"/>
                  </a:lnTo>
                  <a:lnTo>
                    <a:pt x="362285" y="661616"/>
                  </a:lnTo>
                  <a:lnTo>
                    <a:pt x="333731" y="699239"/>
                  </a:lnTo>
                  <a:lnTo>
                    <a:pt x="306357" y="737435"/>
                  </a:lnTo>
                  <a:lnTo>
                    <a:pt x="280160" y="776181"/>
                  </a:lnTo>
                  <a:lnTo>
                    <a:pt x="255142" y="815452"/>
                  </a:lnTo>
                  <a:lnTo>
                    <a:pt x="231299" y="855224"/>
                  </a:lnTo>
                  <a:lnTo>
                    <a:pt x="208632" y="895472"/>
                  </a:lnTo>
                  <a:lnTo>
                    <a:pt x="187140" y="936172"/>
                  </a:lnTo>
                  <a:lnTo>
                    <a:pt x="166821" y="977300"/>
                  </a:lnTo>
                  <a:lnTo>
                    <a:pt x="147674" y="1018832"/>
                  </a:lnTo>
                  <a:lnTo>
                    <a:pt x="129700" y="1060743"/>
                  </a:lnTo>
                  <a:lnTo>
                    <a:pt x="112895" y="1103008"/>
                  </a:lnTo>
                  <a:lnTo>
                    <a:pt x="97261" y="1145604"/>
                  </a:lnTo>
                  <a:lnTo>
                    <a:pt x="82795" y="1188507"/>
                  </a:lnTo>
                  <a:lnTo>
                    <a:pt x="69496" y="1231691"/>
                  </a:lnTo>
                  <a:lnTo>
                    <a:pt x="57365" y="1275133"/>
                  </a:lnTo>
                  <a:lnTo>
                    <a:pt x="46398" y="1318808"/>
                  </a:lnTo>
                  <a:lnTo>
                    <a:pt x="36597" y="1362692"/>
                  </a:lnTo>
                  <a:lnTo>
                    <a:pt x="27960" y="1406761"/>
                  </a:lnTo>
                  <a:lnTo>
                    <a:pt x="20485" y="1450990"/>
                  </a:lnTo>
                  <a:lnTo>
                    <a:pt x="14172" y="1495355"/>
                  </a:lnTo>
                  <a:lnTo>
                    <a:pt x="9020" y="1539832"/>
                  </a:lnTo>
                  <a:lnTo>
                    <a:pt x="5027" y="1584396"/>
                  </a:lnTo>
                  <a:lnTo>
                    <a:pt x="2194" y="1629023"/>
                  </a:lnTo>
                  <a:lnTo>
                    <a:pt x="518" y="1673689"/>
                  </a:lnTo>
                  <a:lnTo>
                    <a:pt x="0" y="1718369"/>
                  </a:lnTo>
                  <a:lnTo>
                    <a:pt x="637" y="1763040"/>
                  </a:lnTo>
                  <a:lnTo>
                    <a:pt x="2429" y="1807676"/>
                  </a:lnTo>
                  <a:lnTo>
                    <a:pt x="5375" y="1852254"/>
                  </a:lnTo>
                  <a:lnTo>
                    <a:pt x="9474" y="1896749"/>
                  </a:lnTo>
                  <a:lnTo>
                    <a:pt x="14726" y="1941137"/>
                  </a:lnTo>
                  <a:lnTo>
                    <a:pt x="21128" y="1985394"/>
                  </a:lnTo>
                  <a:lnTo>
                    <a:pt x="28680" y="2029494"/>
                  </a:lnTo>
                  <a:lnTo>
                    <a:pt x="37382" y="2073415"/>
                  </a:lnTo>
                  <a:lnTo>
                    <a:pt x="47231" y="2117131"/>
                  </a:lnTo>
                  <a:lnTo>
                    <a:pt x="58228" y="2160619"/>
                  </a:lnTo>
                  <a:lnTo>
                    <a:pt x="70371" y="2203853"/>
                  </a:lnTo>
                  <a:lnTo>
                    <a:pt x="83659" y="2246810"/>
                  </a:lnTo>
                  <a:lnTo>
                    <a:pt x="98091" y="2289466"/>
                  </a:lnTo>
                  <a:lnTo>
                    <a:pt x="113667" y="2331795"/>
                  </a:lnTo>
                  <a:lnTo>
                    <a:pt x="130385" y="2373774"/>
                  </a:lnTo>
                  <a:lnTo>
                    <a:pt x="148244" y="2415379"/>
                  </a:lnTo>
                  <a:lnTo>
                    <a:pt x="167244" y="2456585"/>
                  </a:lnTo>
                  <a:lnTo>
                    <a:pt x="187382" y="2497367"/>
                  </a:lnTo>
                  <a:lnTo>
                    <a:pt x="208660" y="2537702"/>
                  </a:lnTo>
                  <a:lnTo>
                    <a:pt x="231074" y="2577565"/>
                  </a:lnTo>
                  <a:lnTo>
                    <a:pt x="254625" y="2616932"/>
                  </a:lnTo>
                  <a:lnTo>
                    <a:pt x="279311" y="2655778"/>
                  </a:lnTo>
                  <a:lnTo>
                    <a:pt x="305132" y="2694080"/>
                  </a:lnTo>
                  <a:lnTo>
                    <a:pt x="332087" y="2731812"/>
                  </a:lnTo>
                  <a:lnTo>
                    <a:pt x="360174" y="2768951"/>
                  </a:lnTo>
                  <a:lnTo>
                    <a:pt x="389392" y="2805472"/>
                  </a:lnTo>
                  <a:lnTo>
                    <a:pt x="419741" y="2841352"/>
                  </a:lnTo>
                  <a:lnTo>
                    <a:pt x="451219" y="2876564"/>
                  </a:lnTo>
                  <a:lnTo>
                    <a:pt x="483827" y="2911086"/>
                  </a:lnTo>
                  <a:lnTo>
                    <a:pt x="517561" y="2944893"/>
                  </a:lnTo>
                  <a:lnTo>
                    <a:pt x="552423" y="2977961"/>
                  </a:lnTo>
                  <a:lnTo>
                    <a:pt x="590889" y="3012420"/>
                  </a:lnTo>
                  <a:lnTo>
                    <a:pt x="630099" y="3045512"/>
                  </a:lnTo>
                  <a:lnTo>
                    <a:pt x="670024" y="3077239"/>
                  </a:lnTo>
                  <a:lnTo>
                    <a:pt x="710632" y="3107602"/>
                  </a:lnTo>
                  <a:lnTo>
                    <a:pt x="751894" y="3136602"/>
                  </a:lnTo>
                  <a:lnTo>
                    <a:pt x="793779" y="3164240"/>
                  </a:lnTo>
                  <a:lnTo>
                    <a:pt x="836258" y="3190518"/>
                  </a:lnTo>
                  <a:lnTo>
                    <a:pt x="879300" y="3215437"/>
                  </a:lnTo>
                  <a:lnTo>
                    <a:pt x="922875" y="3238999"/>
                  </a:lnTo>
                  <a:lnTo>
                    <a:pt x="966954" y="3261203"/>
                  </a:lnTo>
                  <a:lnTo>
                    <a:pt x="1011506" y="3282053"/>
                  </a:lnTo>
                  <a:lnTo>
                    <a:pt x="1056500" y="3301548"/>
                  </a:lnTo>
                  <a:lnTo>
                    <a:pt x="1101907" y="3319690"/>
                  </a:lnTo>
                  <a:lnTo>
                    <a:pt x="1147697" y="3336481"/>
                  </a:lnTo>
                  <a:lnTo>
                    <a:pt x="1193840" y="3351921"/>
                  </a:lnTo>
                  <a:lnTo>
                    <a:pt x="1240305" y="3366013"/>
                  </a:lnTo>
                  <a:lnTo>
                    <a:pt x="1287062" y="3378756"/>
                  </a:lnTo>
                  <a:lnTo>
                    <a:pt x="1334081" y="3390153"/>
                  </a:lnTo>
                  <a:lnTo>
                    <a:pt x="1381333" y="3400204"/>
                  </a:lnTo>
                  <a:lnTo>
                    <a:pt x="1428787" y="3408911"/>
                  </a:lnTo>
                  <a:lnTo>
                    <a:pt x="1476412" y="3416275"/>
                  </a:lnTo>
                  <a:lnTo>
                    <a:pt x="1524179" y="3422297"/>
                  </a:lnTo>
                  <a:lnTo>
                    <a:pt x="1572058" y="3426979"/>
                  </a:lnTo>
                  <a:lnTo>
                    <a:pt x="1620018" y="3430322"/>
                  </a:lnTo>
                  <a:lnTo>
                    <a:pt x="1668030" y="3432326"/>
                  </a:lnTo>
                  <a:lnTo>
                    <a:pt x="1716063" y="3432994"/>
                  </a:lnTo>
                  <a:lnTo>
                    <a:pt x="1763889" y="3432332"/>
                  </a:lnTo>
                  <a:lnTo>
                    <a:pt x="1811677" y="3430345"/>
                  </a:lnTo>
                  <a:lnTo>
                    <a:pt x="1859396" y="3427035"/>
                  </a:lnTo>
                  <a:lnTo>
                    <a:pt x="1907016" y="3422403"/>
                  </a:lnTo>
                  <a:lnTo>
                    <a:pt x="1954507" y="3416450"/>
                  </a:lnTo>
                  <a:lnTo>
                    <a:pt x="2001840" y="3409178"/>
                  </a:lnTo>
                  <a:lnTo>
                    <a:pt x="2048984" y="3400587"/>
                  </a:lnTo>
                  <a:lnTo>
                    <a:pt x="2095910" y="3390680"/>
                  </a:lnTo>
                  <a:lnTo>
                    <a:pt x="2142588" y="3379456"/>
                  </a:lnTo>
                  <a:lnTo>
                    <a:pt x="2188987" y="3366918"/>
                  </a:lnTo>
                  <a:lnTo>
                    <a:pt x="2235079" y="3353067"/>
                  </a:lnTo>
                  <a:lnTo>
                    <a:pt x="2280832" y="3337904"/>
                  </a:lnTo>
                  <a:lnTo>
                    <a:pt x="2326218" y="3321430"/>
                  </a:lnTo>
                  <a:lnTo>
                    <a:pt x="2371205" y="3303646"/>
                  </a:lnTo>
                  <a:lnTo>
                    <a:pt x="2415766" y="3284553"/>
                  </a:lnTo>
                  <a:lnTo>
                    <a:pt x="2459868" y="3264154"/>
                  </a:lnTo>
                  <a:lnTo>
                    <a:pt x="2503483" y="3242448"/>
                  </a:lnTo>
                  <a:lnTo>
                    <a:pt x="2546580" y="3219438"/>
                  </a:lnTo>
                  <a:lnTo>
                    <a:pt x="2589131" y="3195124"/>
                  </a:lnTo>
                  <a:lnTo>
                    <a:pt x="2631104" y="3169508"/>
                  </a:lnTo>
                  <a:lnTo>
                    <a:pt x="2672469" y="3142591"/>
                  </a:lnTo>
                  <a:lnTo>
                    <a:pt x="2713198" y="3114374"/>
                  </a:lnTo>
                  <a:lnTo>
                    <a:pt x="2753260" y="3084858"/>
                  </a:lnTo>
                  <a:lnTo>
                    <a:pt x="2792625" y="3054045"/>
                  </a:lnTo>
                  <a:lnTo>
                    <a:pt x="2831263" y="3021936"/>
                  </a:lnTo>
                  <a:lnTo>
                    <a:pt x="2869145" y="2988531"/>
                  </a:lnTo>
                  <a:lnTo>
                    <a:pt x="2906240" y="2953833"/>
                  </a:lnTo>
                  <a:lnTo>
                    <a:pt x="2942519" y="2917843"/>
                  </a:lnTo>
                  <a:lnTo>
                    <a:pt x="2977951" y="2880561"/>
                  </a:lnTo>
                  <a:lnTo>
                    <a:pt x="3010049" y="2844805"/>
                  </a:lnTo>
                  <a:lnTo>
                    <a:pt x="3040965" y="2808402"/>
                  </a:lnTo>
                  <a:lnTo>
                    <a:pt x="3070699" y="2771376"/>
                  </a:lnTo>
                  <a:lnTo>
                    <a:pt x="3099253" y="2733753"/>
                  </a:lnTo>
                  <a:lnTo>
                    <a:pt x="3126628" y="2695556"/>
                  </a:lnTo>
                  <a:lnTo>
                    <a:pt x="3152824" y="2656810"/>
                  </a:lnTo>
                  <a:lnTo>
                    <a:pt x="3177843" y="2617539"/>
                  </a:lnTo>
                  <a:lnTo>
                    <a:pt x="3201685" y="2577767"/>
                  </a:lnTo>
                  <a:lnTo>
                    <a:pt x="3224352" y="2537518"/>
                  </a:lnTo>
                  <a:lnTo>
                    <a:pt x="3245844" y="2496818"/>
                  </a:lnTo>
                  <a:lnTo>
                    <a:pt x="3266163" y="2455690"/>
                  </a:lnTo>
                  <a:lnTo>
                    <a:pt x="3285310" y="2414158"/>
                  </a:lnTo>
                  <a:lnTo>
                    <a:pt x="3303284" y="2372247"/>
                  </a:lnTo>
                  <a:lnTo>
                    <a:pt x="3320089" y="2329981"/>
                  </a:lnTo>
                  <a:lnTo>
                    <a:pt x="3335723" y="2287385"/>
                  </a:lnTo>
                  <a:lnTo>
                    <a:pt x="3350189" y="2244483"/>
                  </a:lnTo>
                  <a:lnTo>
                    <a:pt x="3363488" y="2201299"/>
                  </a:lnTo>
                  <a:lnTo>
                    <a:pt x="3375619" y="2157857"/>
                  </a:lnTo>
                  <a:lnTo>
                    <a:pt x="3386585" y="2114182"/>
                  </a:lnTo>
                  <a:lnTo>
                    <a:pt x="3396387" y="2070298"/>
                  </a:lnTo>
                  <a:lnTo>
                    <a:pt x="3405024" y="2026229"/>
                  </a:lnTo>
                  <a:lnTo>
                    <a:pt x="3412499" y="1982000"/>
                  </a:lnTo>
                  <a:lnTo>
                    <a:pt x="3418812" y="1937635"/>
                  </a:lnTo>
                  <a:lnTo>
                    <a:pt x="3423964" y="1893159"/>
                  </a:lnTo>
                  <a:lnTo>
                    <a:pt x="3427956" y="1848595"/>
                  </a:lnTo>
                  <a:lnTo>
                    <a:pt x="3430789" y="1803967"/>
                  </a:lnTo>
                  <a:lnTo>
                    <a:pt x="3432465" y="1759302"/>
                  </a:lnTo>
                  <a:lnTo>
                    <a:pt x="3432984" y="1714622"/>
                  </a:lnTo>
                  <a:lnTo>
                    <a:pt x="3432346" y="1669951"/>
                  </a:lnTo>
                  <a:lnTo>
                    <a:pt x="3430554" y="1625315"/>
                  </a:lnTo>
                  <a:lnTo>
                    <a:pt x="3427607" y="1580738"/>
                  </a:lnTo>
                  <a:lnTo>
                    <a:pt x="3423508" y="1536243"/>
                  </a:lnTo>
                  <a:lnTo>
                    <a:pt x="3418257" y="1491855"/>
                  </a:lnTo>
                  <a:lnTo>
                    <a:pt x="3411854" y="1447599"/>
                  </a:lnTo>
                  <a:lnTo>
                    <a:pt x="3404302" y="1403499"/>
                  </a:lnTo>
                  <a:lnTo>
                    <a:pt x="3395600" y="1359578"/>
                  </a:lnTo>
                  <a:lnTo>
                    <a:pt x="3385750" y="1315863"/>
                  </a:lnTo>
                  <a:lnTo>
                    <a:pt x="3374753" y="1272376"/>
                  </a:lnTo>
                  <a:lnTo>
                    <a:pt x="3362610" y="1229141"/>
                  </a:lnTo>
                  <a:lnTo>
                    <a:pt x="3349322" y="1186185"/>
                  </a:lnTo>
                  <a:lnTo>
                    <a:pt x="3334889" y="1143530"/>
                  </a:lnTo>
                  <a:lnTo>
                    <a:pt x="3319313" y="1101201"/>
                  </a:lnTo>
                  <a:lnTo>
                    <a:pt x="3302595" y="1059222"/>
                  </a:lnTo>
                  <a:lnTo>
                    <a:pt x="3284736" y="1017618"/>
                  </a:lnTo>
                  <a:lnTo>
                    <a:pt x="3265736" y="976412"/>
                  </a:lnTo>
                  <a:lnTo>
                    <a:pt x="3245597" y="935631"/>
                  </a:lnTo>
                  <a:lnTo>
                    <a:pt x="3224319" y="895296"/>
                  </a:lnTo>
                  <a:lnTo>
                    <a:pt x="3201904" y="855434"/>
                  </a:lnTo>
                  <a:lnTo>
                    <a:pt x="3178353" y="816067"/>
                  </a:lnTo>
                  <a:lnTo>
                    <a:pt x="3153666" y="777221"/>
                  </a:lnTo>
                  <a:lnTo>
                    <a:pt x="3127845" y="738920"/>
                  </a:lnTo>
                  <a:lnTo>
                    <a:pt x="3100890" y="701188"/>
                  </a:lnTo>
                  <a:lnTo>
                    <a:pt x="3072803" y="664050"/>
                  </a:lnTo>
                  <a:lnTo>
                    <a:pt x="3043584" y="627529"/>
                  </a:lnTo>
                  <a:lnTo>
                    <a:pt x="3013235" y="591651"/>
                  </a:lnTo>
                  <a:lnTo>
                    <a:pt x="2981756" y="556438"/>
                  </a:lnTo>
                  <a:lnTo>
                    <a:pt x="2949148" y="521917"/>
                  </a:lnTo>
                  <a:lnTo>
                    <a:pt x="2915413" y="488110"/>
                  </a:lnTo>
                  <a:lnTo>
                    <a:pt x="2880551" y="455043"/>
                  </a:lnTo>
                  <a:lnTo>
                    <a:pt x="2842086" y="420583"/>
                  </a:lnTo>
                  <a:lnTo>
                    <a:pt x="2802877" y="387490"/>
                  </a:lnTo>
                  <a:lnTo>
                    <a:pt x="2762953" y="355761"/>
                  </a:lnTo>
                  <a:lnTo>
                    <a:pt x="2722346" y="325397"/>
                  </a:lnTo>
                  <a:lnTo>
                    <a:pt x="2681085" y="296395"/>
                  </a:lnTo>
                  <a:lnTo>
                    <a:pt x="2639200" y="268755"/>
                  </a:lnTo>
                  <a:lnTo>
                    <a:pt x="2596722" y="242475"/>
                  </a:lnTo>
                  <a:lnTo>
                    <a:pt x="2553681" y="217554"/>
                  </a:lnTo>
                  <a:lnTo>
                    <a:pt x="2510106" y="193991"/>
                  </a:lnTo>
                  <a:lnTo>
                    <a:pt x="2466028" y="171784"/>
                  </a:lnTo>
                  <a:lnTo>
                    <a:pt x="2421477" y="150934"/>
                  </a:lnTo>
                  <a:lnTo>
                    <a:pt x="2376482" y="131437"/>
                  </a:lnTo>
                  <a:lnTo>
                    <a:pt x="2331075" y="113293"/>
                  </a:lnTo>
                  <a:lnTo>
                    <a:pt x="2285286" y="96501"/>
                  </a:lnTo>
                  <a:lnTo>
                    <a:pt x="2239144" y="81060"/>
                  </a:lnTo>
                  <a:lnTo>
                    <a:pt x="2192679" y="66968"/>
                  </a:lnTo>
                  <a:lnTo>
                    <a:pt x="2145922" y="54225"/>
                  </a:lnTo>
                  <a:lnTo>
                    <a:pt x="2098902" y="42828"/>
                  </a:lnTo>
                  <a:lnTo>
                    <a:pt x="2051651" y="32777"/>
                  </a:lnTo>
                  <a:lnTo>
                    <a:pt x="2004197" y="24070"/>
                  </a:lnTo>
                  <a:lnTo>
                    <a:pt x="1956572" y="16707"/>
                  </a:lnTo>
                  <a:lnTo>
                    <a:pt x="1908805" y="10686"/>
                  </a:lnTo>
                  <a:lnTo>
                    <a:pt x="1860926" y="6006"/>
                  </a:lnTo>
                  <a:lnTo>
                    <a:pt x="1812966" y="2666"/>
                  </a:lnTo>
                  <a:lnTo>
                    <a:pt x="1764954" y="664"/>
                  </a:lnTo>
                  <a:lnTo>
                    <a:pt x="1716921" y="0"/>
                  </a:lnTo>
                  <a:close/>
                </a:path>
              </a:pathLst>
            </a:custGeom>
            <a:solidFill>
              <a:srgbClr val="0099D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102799B5-57E6-0ABD-4442-C4AB6E9232CE}"/>
                </a:ext>
              </a:extLst>
            </p:cNvPr>
            <p:cNvSpPr/>
            <p:nvPr/>
          </p:nvSpPr>
          <p:spPr>
            <a:xfrm>
              <a:off x="17336089" y="5481320"/>
              <a:ext cx="2768600" cy="4610100"/>
            </a:xfrm>
            <a:custGeom>
              <a:avLst/>
              <a:gdLst/>
              <a:ahLst/>
              <a:cxnLst/>
              <a:rect l="l" t="t" r="r" b="b"/>
              <a:pathLst>
                <a:path w="2768600" h="4610100">
                  <a:moveTo>
                    <a:pt x="2378531" y="4597400"/>
                  </a:moveTo>
                  <a:lnTo>
                    <a:pt x="2369759" y="4610100"/>
                  </a:lnTo>
                </a:path>
                <a:path w="2768600" h="4610100">
                  <a:moveTo>
                    <a:pt x="2161079" y="4597400"/>
                  </a:moveTo>
                  <a:lnTo>
                    <a:pt x="2152307" y="4610100"/>
                  </a:lnTo>
                </a:path>
                <a:path w="2768600" h="4610100">
                  <a:moveTo>
                    <a:pt x="2768010" y="885109"/>
                  </a:moveTo>
                  <a:lnTo>
                    <a:pt x="2616203" y="1104900"/>
                  </a:lnTo>
                </a:path>
                <a:path w="2768600" h="4610100">
                  <a:moveTo>
                    <a:pt x="1313008" y="2991689"/>
                  </a:moveTo>
                  <a:lnTo>
                    <a:pt x="665517" y="3929140"/>
                  </a:lnTo>
                </a:path>
                <a:path w="2768600" h="4610100">
                  <a:moveTo>
                    <a:pt x="2768010" y="570276"/>
                  </a:moveTo>
                  <a:lnTo>
                    <a:pt x="2398748" y="1104900"/>
                  </a:lnTo>
                </a:path>
                <a:path w="2768600" h="4610100">
                  <a:moveTo>
                    <a:pt x="1216779" y="2816170"/>
                  </a:moveTo>
                  <a:lnTo>
                    <a:pt x="539005" y="3797461"/>
                  </a:lnTo>
                </a:path>
                <a:path w="2768600" h="4610100">
                  <a:moveTo>
                    <a:pt x="2768010" y="255423"/>
                  </a:moveTo>
                  <a:lnTo>
                    <a:pt x="2174453" y="1114787"/>
                  </a:lnTo>
                </a:path>
                <a:path w="2768600" h="4610100">
                  <a:moveTo>
                    <a:pt x="1141330" y="2610562"/>
                  </a:moveTo>
                  <a:lnTo>
                    <a:pt x="427803" y="3643620"/>
                  </a:lnTo>
                </a:path>
                <a:path w="2768600" h="4610100">
                  <a:moveTo>
                    <a:pt x="2703260" y="34337"/>
                  </a:moveTo>
                  <a:lnTo>
                    <a:pt x="1923928" y="1162665"/>
                  </a:lnTo>
                </a:path>
                <a:path w="2768600" h="4610100">
                  <a:moveTo>
                    <a:pt x="1104131" y="2349580"/>
                  </a:moveTo>
                  <a:lnTo>
                    <a:pt x="320271" y="3484463"/>
                  </a:lnTo>
                </a:path>
                <a:path w="2768600" h="4610100">
                  <a:moveTo>
                    <a:pt x="2491972" y="25400"/>
                  </a:moveTo>
                  <a:lnTo>
                    <a:pt x="1584268" y="1339588"/>
                  </a:lnTo>
                </a:path>
                <a:path w="2768600" h="4610100">
                  <a:moveTo>
                    <a:pt x="1153091" y="1963853"/>
                  </a:moveTo>
                  <a:lnTo>
                    <a:pt x="225187" y="3307287"/>
                  </a:lnTo>
                </a:path>
                <a:path w="2768600" h="4610100">
                  <a:moveTo>
                    <a:pt x="2274515" y="25400"/>
                  </a:moveTo>
                  <a:lnTo>
                    <a:pt x="142786" y="3111757"/>
                  </a:lnTo>
                </a:path>
                <a:path w="2768600" h="4610100">
                  <a:moveTo>
                    <a:pt x="2057061" y="25400"/>
                  </a:moveTo>
                  <a:lnTo>
                    <a:pt x="75300" y="2894622"/>
                  </a:lnTo>
                </a:path>
                <a:path w="2768600" h="4610100">
                  <a:moveTo>
                    <a:pt x="1822056" y="50800"/>
                  </a:moveTo>
                  <a:lnTo>
                    <a:pt x="24501" y="2653328"/>
                  </a:lnTo>
                </a:path>
                <a:path w="2768600" h="4610100">
                  <a:moveTo>
                    <a:pt x="1554875" y="122787"/>
                  </a:moveTo>
                  <a:lnTo>
                    <a:pt x="0" y="2373958"/>
                  </a:lnTo>
                </a:path>
                <a:path w="2768600" h="4610100">
                  <a:moveTo>
                    <a:pt x="1240543" y="263042"/>
                  </a:moveTo>
                  <a:lnTo>
                    <a:pt x="14637" y="2037932"/>
                  </a:lnTo>
                </a:path>
                <a:path w="2768600" h="4610100">
                  <a:moveTo>
                    <a:pt x="848891" y="515247"/>
                  </a:moveTo>
                  <a:lnTo>
                    <a:pt x="121627" y="1568189"/>
                  </a:lnTo>
                </a:path>
                <a:path w="2768600" h="4610100">
                  <a:moveTo>
                    <a:pt x="1430151" y="3136922"/>
                  </a:moveTo>
                  <a:lnTo>
                    <a:pt x="795676" y="4055524"/>
                  </a:lnTo>
                </a:path>
                <a:path w="2768600" h="4610100">
                  <a:moveTo>
                    <a:pt x="2768010" y="4348351"/>
                  </a:moveTo>
                  <a:lnTo>
                    <a:pt x="2595994" y="4597400"/>
                  </a:lnTo>
                </a:path>
                <a:path w="2768600" h="4610100">
                  <a:moveTo>
                    <a:pt x="2768010" y="4033503"/>
                  </a:moveTo>
                  <a:lnTo>
                    <a:pt x="2378531" y="4597400"/>
                  </a:lnTo>
                </a:path>
                <a:path w="2768600" h="4610100">
                  <a:moveTo>
                    <a:pt x="2768010" y="3718673"/>
                  </a:moveTo>
                  <a:lnTo>
                    <a:pt x="2161079" y="4597400"/>
                  </a:lnTo>
                </a:path>
                <a:path w="2768600" h="4610100">
                  <a:moveTo>
                    <a:pt x="2689225" y="3517900"/>
                  </a:moveTo>
                  <a:lnTo>
                    <a:pt x="1948632" y="4590141"/>
                  </a:lnTo>
                </a:path>
                <a:path w="2768600" h="4610100">
                  <a:moveTo>
                    <a:pt x="2471763" y="3517900"/>
                  </a:moveTo>
                  <a:lnTo>
                    <a:pt x="1759061" y="4549763"/>
                  </a:lnTo>
                </a:path>
                <a:path w="2768600" h="4610100">
                  <a:moveTo>
                    <a:pt x="2262503" y="3506030"/>
                  </a:moveTo>
                  <a:lnTo>
                    <a:pt x="1577482" y="4497812"/>
                  </a:lnTo>
                </a:path>
                <a:path w="2768600" h="4610100">
                  <a:moveTo>
                    <a:pt x="2057084" y="3488597"/>
                  </a:moveTo>
                  <a:lnTo>
                    <a:pt x="1404128" y="4433957"/>
                  </a:lnTo>
                </a:path>
                <a:path w="2768600" h="4610100">
                  <a:moveTo>
                    <a:pt x="1877927" y="3433151"/>
                  </a:moveTo>
                  <a:lnTo>
                    <a:pt x="1239431" y="4357578"/>
                  </a:lnTo>
                </a:path>
                <a:path w="2768600" h="4610100">
                  <a:moveTo>
                    <a:pt x="1713066" y="3356998"/>
                  </a:moveTo>
                  <a:lnTo>
                    <a:pt x="1083252" y="4268852"/>
                  </a:lnTo>
                </a:path>
                <a:path w="2768600" h="4610100">
                  <a:moveTo>
                    <a:pt x="1564855" y="3256739"/>
                  </a:moveTo>
                  <a:lnTo>
                    <a:pt x="934730" y="4169043"/>
                  </a:lnTo>
                </a:path>
                <a:path w="2768600" h="4610100">
                  <a:moveTo>
                    <a:pt x="2754401" y="3423537"/>
                  </a:moveTo>
                  <a:lnTo>
                    <a:pt x="2689225" y="3517900"/>
                  </a:lnTo>
                </a:path>
                <a:path w="2768600" h="4610100">
                  <a:moveTo>
                    <a:pt x="2483141" y="3501427"/>
                  </a:moveTo>
                  <a:lnTo>
                    <a:pt x="2471763" y="3517900"/>
                  </a:lnTo>
                </a:path>
                <a:path w="2768600" h="4610100">
                  <a:moveTo>
                    <a:pt x="2616203" y="1104900"/>
                  </a:moveTo>
                  <a:lnTo>
                    <a:pt x="2594501" y="1136320"/>
                  </a:lnTo>
                </a:path>
                <a:path w="2768600" h="4610100">
                  <a:moveTo>
                    <a:pt x="2500744" y="12700"/>
                  </a:moveTo>
                  <a:lnTo>
                    <a:pt x="2491972" y="25400"/>
                  </a:lnTo>
                </a:path>
                <a:path w="2768600" h="4610100">
                  <a:moveTo>
                    <a:pt x="2283287" y="12700"/>
                  </a:moveTo>
                  <a:lnTo>
                    <a:pt x="2274515" y="25400"/>
                  </a:lnTo>
                </a:path>
                <a:path w="2768600" h="4610100">
                  <a:moveTo>
                    <a:pt x="2065833" y="12700"/>
                  </a:moveTo>
                  <a:lnTo>
                    <a:pt x="2057061" y="25400"/>
                  </a:lnTo>
                </a:path>
                <a:path w="2768600" h="4610100">
                  <a:moveTo>
                    <a:pt x="2502904" y="9573"/>
                  </a:moveTo>
                  <a:lnTo>
                    <a:pt x="2500744" y="12700"/>
                  </a:lnTo>
                </a:path>
                <a:path w="2768600" h="4610100">
                  <a:moveTo>
                    <a:pt x="2292058" y="0"/>
                  </a:moveTo>
                  <a:lnTo>
                    <a:pt x="2283287" y="12700"/>
                  </a:lnTo>
                </a:path>
              </a:pathLst>
            </a:custGeom>
            <a:ln w="153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44">
            <a:extLst>
              <a:ext uri="{FF2B5EF4-FFF2-40B4-BE49-F238E27FC236}">
                <a16:creationId xmlns:a16="http://schemas.microsoft.com/office/drawing/2014/main" id="{6319E339-7CC5-DEBC-8CAB-69AA76455481}"/>
              </a:ext>
            </a:extLst>
          </p:cNvPr>
          <p:cNvGrpSpPr/>
          <p:nvPr userDrawn="1"/>
        </p:nvGrpSpPr>
        <p:grpSpPr>
          <a:xfrm>
            <a:off x="10052841" y="5072305"/>
            <a:ext cx="6733992" cy="5726263"/>
            <a:chOff x="10052047" y="5069152"/>
            <a:chExt cx="6733460" cy="5726263"/>
          </a:xfrm>
        </p:grpSpPr>
        <p:pic>
          <p:nvPicPr>
            <p:cNvPr id="13" name="object 45">
              <a:extLst>
                <a:ext uri="{FF2B5EF4-FFF2-40B4-BE49-F238E27FC236}">
                  <a16:creationId xmlns:a16="http://schemas.microsoft.com/office/drawing/2014/main" id="{141EDD14-E5A1-1BFA-7E52-6E44EF9F6C9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09604" y="5069152"/>
              <a:ext cx="135116" cy="135116"/>
            </a:xfrm>
            <a:prstGeom prst="rect">
              <a:avLst/>
            </a:prstGeom>
          </p:spPr>
        </p:pic>
        <p:pic>
          <p:nvPicPr>
            <p:cNvPr id="14" name="object 46">
              <a:extLst>
                <a:ext uri="{FF2B5EF4-FFF2-40B4-BE49-F238E27FC236}">
                  <a16:creationId xmlns:a16="http://schemas.microsoft.com/office/drawing/2014/main" id="{6C5212BD-FEB3-2BA5-CED3-7F1AE156FA7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09604" y="5406424"/>
              <a:ext cx="135116" cy="135116"/>
            </a:xfrm>
            <a:prstGeom prst="rect">
              <a:avLst/>
            </a:prstGeom>
          </p:spPr>
        </p:pic>
        <p:pic>
          <p:nvPicPr>
            <p:cNvPr id="15" name="object 47">
              <a:extLst>
                <a:ext uri="{FF2B5EF4-FFF2-40B4-BE49-F238E27FC236}">
                  <a16:creationId xmlns:a16="http://schemas.microsoft.com/office/drawing/2014/main" id="{15CA626C-329B-FBEC-4D28-3595C8455D0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09604" y="5743695"/>
              <a:ext cx="135116" cy="135116"/>
            </a:xfrm>
            <a:prstGeom prst="rect">
              <a:avLst/>
            </a:prstGeom>
          </p:spPr>
        </p:pic>
        <p:pic>
          <p:nvPicPr>
            <p:cNvPr id="16" name="object 48">
              <a:extLst>
                <a:ext uri="{FF2B5EF4-FFF2-40B4-BE49-F238E27FC236}">
                  <a16:creationId xmlns:a16="http://schemas.microsoft.com/office/drawing/2014/main" id="{E2CDA197-C4AC-B3D1-2098-C5BEE89633F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2995" y="5069152"/>
              <a:ext cx="135116" cy="135116"/>
            </a:xfrm>
            <a:prstGeom prst="rect">
              <a:avLst/>
            </a:prstGeom>
          </p:spPr>
        </p:pic>
        <p:pic>
          <p:nvPicPr>
            <p:cNvPr id="17" name="object 49">
              <a:extLst>
                <a:ext uri="{FF2B5EF4-FFF2-40B4-BE49-F238E27FC236}">
                  <a16:creationId xmlns:a16="http://schemas.microsoft.com/office/drawing/2014/main" id="{E66B09A9-B641-8493-BEFC-3FAA9BEEEB1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2995" y="5406424"/>
              <a:ext cx="135116" cy="135116"/>
            </a:xfrm>
            <a:prstGeom prst="rect">
              <a:avLst/>
            </a:prstGeom>
          </p:spPr>
        </p:pic>
        <p:pic>
          <p:nvPicPr>
            <p:cNvPr id="18" name="object 50">
              <a:extLst>
                <a:ext uri="{FF2B5EF4-FFF2-40B4-BE49-F238E27FC236}">
                  <a16:creationId xmlns:a16="http://schemas.microsoft.com/office/drawing/2014/main" id="{0F56CACC-0BE4-8567-E9D3-FE12C8DD64D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2995" y="5743695"/>
              <a:ext cx="135116" cy="135116"/>
            </a:xfrm>
            <a:prstGeom prst="rect">
              <a:avLst/>
            </a:prstGeom>
          </p:spPr>
        </p:pic>
        <p:pic>
          <p:nvPicPr>
            <p:cNvPr id="19" name="object 51">
              <a:extLst>
                <a:ext uri="{FF2B5EF4-FFF2-40B4-BE49-F238E27FC236}">
                  <a16:creationId xmlns:a16="http://schemas.microsoft.com/office/drawing/2014/main" id="{A85616F2-EF0B-08A4-944E-FD5382141A6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56379" y="5069152"/>
              <a:ext cx="135116" cy="135116"/>
            </a:xfrm>
            <a:prstGeom prst="rect">
              <a:avLst/>
            </a:prstGeom>
          </p:spPr>
        </p:pic>
        <p:pic>
          <p:nvPicPr>
            <p:cNvPr id="20" name="object 52">
              <a:extLst>
                <a:ext uri="{FF2B5EF4-FFF2-40B4-BE49-F238E27FC236}">
                  <a16:creationId xmlns:a16="http://schemas.microsoft.com/office/drawing/2014/main" id="{696913D3-B58A-81EF-E6C3-C13AEA92F0E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56379" y="5406424"/>
              <a:ext cx="135116" cy="135116"/>
            </a:xfrm>
            <a:prstGeom prst="rect">
              <a:avLst/>
            </a:prstGeom>
          </p:spPr>
        </p:pic>
        <p:pic>
          <p:nvPicPr>
            <p:cNvPr id="21" name="object 53">
              <a:extLst>
                <a:ext uri="{FF2B5EF4-FFF2-40B4-BE49-F238E27FC236}">
                  <a16:creationId xmlns:a16="http://schemas.microsoft.com/office/drawing/2014/main" id="{1BC6F101-8FE0-6C76-A17E-3BC0F9C8A96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56379" y="5743695"/>
              <a:ext cx="135116" cy="135116"/>
            </a:xfrm>
            <a:prstGeom prst="rect">
              <a:avLst/>
            </a:prstGeom>
          </p:spPr>
        </p:pic>
        <p:pic>
          <p:nvPicPr>
            <p:cNvPr id="22" name="object 54">
              <a:extLst>
                <a:ext uri="{FF2B5EF4-FFF2-40B4-BE49-F238E27FC236}">
                  <a16:creationId xmlns:a16="http://schemas.microsoft.com/office/drawing/2014/main" id="{80E14F0B-D19A-14D2-9533-033701D7046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77477" y="5069152"/>
              <a:ext cx="135116" cy="135116"/>
            </a:xfrm>
            <a:prstGeom prst="rect">
              <a:avLst/>
            </a:prstGeom>
          </p:spPr>
        </p:pic>
        <p:pic>
          <p:nvPicPr>
            <p:cNvPr id="23" name="object 55">
              <a:extLst>
                <a:ext uri="{FF2B5EF4-FFF2-40B4-BE49-F238E27FC236}">
                  <a16:creationId xmlns:a16="http://schemas.microsoft.com/office/drawing/2014/main" id="{51A9D952-E246-1368-1E6B-A042DF175DC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77477" y="5406424"/>
              <a:ext cx="135116" cy="135116"/>
            </a:xfrm>
            <a:prstGeom prst="rect">
              <a:avLst/>
            </a:prstGeom>
          </p:spPr>
        </p:pic>
        <p:pic>
          <p:nvPicPr>
            <p:cNvPr id="24" name="object 56">
              <a:extLst>
                <a:ext uri="{FF2B5EF4-FFF2-40B4-BE49-F238E27FC236}">
                  <a16:creationId xmlns:a16="http://schemas.microsoft.com/office/drawing/2014/main" id="{04A13F31-E6A1-1A51-8575-44A10E65286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77477" y="5743695"/>
              <a:ext cx="135116" cy="135116"/>
            </a:xfrm>
            <a:prstGeom prst="rect">
              <a:avLst/>
            </a:prstGeom>
          </p:spPr>
        </p:pic>
        <p:pic>
          <p:nvPicPr>
            <p:cNvPr id="25" name="object 57">
              <a:extLst>
                <a:ext uri="{FF2B5EF4-FFF2-40B4-BE49-F238E27FC236}">
                  <a16:creationId xmlns:a16="http://schemas.microsoft.com/office/drawing/2014/main" id="{002BF565-B33A-F65D-F233-37168ED1EF5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00866" y="5069152"/>
              <a:ext cx="135116" cy="135116"/>
            </a:xfrm>
            <a:prstGeom prst="rect">
              <a:avLst/>
            </a:prstGeom>
          </p:spPr>
        </p:pic>
        <p:pic>
          <p:nvPicPr>
            <p:cNvPr id="26" name="object 58">
              <a:extLst>
                <a:ext uri="{FF2B5EF4-FFF2-40B4-BE49-F238E27FC236}">
                  <a16:creationId xmlns:a16="http://schemas.microsoft.com/office/drawing/2014/main" id="{2ED1B421-5DDA-0FF4-D1AF-5C3BF0045FF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00866" y="5406424"/>
              <a:ext cx="135116" cy="135116"/>
            </a:xfrm>
            <a:prstGeom prst="rect">
              <a:avLst/>
            </a:prstGeom>
          </p:spPr>
        </p:pic>
        <p:pic>
          <p:nvPicPr>
            <p:cNvPr id="27" name="object 59">
              <a:extLst>
                <a:ext uri="{FF2B5EF4-FFF2-40B4-BE49-F238E27FC236}">
                  <a16:creationId xmlns:a16="http://schemas.microsoft.com/office/drawing/2014/main" id="{710A3B47-5998-0D3F-96E7-002BCB6428E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00866" y="5743695"/>
              <a:ext cx="135116" cy="135116"/>
            </a:xfrm>
            <a:prstGeom prst="rect">
              <a:avLst/>
            </a:prstGeom>
          </p:spPr>
        </p:pic>
        <p:pic>
          <p:nvPicPr>
            <p:cNvPr id="28" name="object 60">
              <a:extLst>
                <a:ext uri="{FF2B5EF4-FFF2-40B4-BE49-F238E27FC236}">
                  <a16:creationId xmlns:a16="http://schemas.microsoft.com/office/drawing/2014/main" id="{31AF56B3-41C8-785F-6615-909CAFF61BB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24256" y="5069152"/>
              <a:ext cx="135116" cy="135116"/>
            </a:xfrm>
            <a:prstGeom prst="rect">
              <a:avLst/>
            </a:prstGeom>
          </p:spPr>
        </p:pic>
        <p:pic>
          <p:nvPicPr>
            <p:cNvPr id="29" name="object 61">
              <a:extLst>
                <a:ext uri="{FF2B5EF4-FFF2-40B4-BE49-F238E27FC236}">
                  <a16:creationId xmlns:a16="http://schemas.microsoft.com/office/drawing/2014/main" id="{D6841F91-C1AD-29B4-4D9C-380836A9AE6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24256" y="5406424"/>
              <a:ext cx="135116" cy="135116"/>
            </a:xfrm>
            <a:prstGeom prst="rect">
              <a:avLst/>
            </a:prstGeom>
          </p:spPr>
        </p:pic>
        <p:pic>
          <p:nvPicPr>
            <p:cNvPr id="30" name="object 62">
              <a:extLst>
                <a:ext uri="{FF2B5EF4-FFF2-40B4-BE49-F238E27FC236}">
                  <a16:creationId xmlns:a16="http://schemas.microsoft.com/office/drawing/2014/main" id="{168CE5A3-A247-50FC-FBE0-77DA62AA6B2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24256" y="5743695"/>
              <a:ext cx="135116" cy="135116"/>
            </a:xfrm>
            <a:prstGeom prst="rect">
              <a:avLst/>
            </a:prstGeom>
          </p:spPr>
        </p:pic>
        <p:pic>
          <p:nvPicPr>
            <p:cNvPr id="31" name="object 63">
              <a:extLst>
                <a:ext uri="{FF2B5EF4-FFF2-40B4-BE49-F238E27FC236}">
                  <a16:creationId xmlns:a16="http://schemas.microsoft.com/office/drawing/2014/main" id="{89FDD8E3-0119-B5F5-6057-59D55409340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59925" y="5069152"/>
              <a:ext cx="135116" cy="135116"/>
            </a:xfrm>
            <a:prstGeom prst="rect">
              <a:avLst/>
            </a:prstGeom>
          </p:spPr>
        </p:pic>
        <p:pic>
          <p:nvPicPr>
            <p:cNvPr id="32" name="object 64">
              <a:extLst>
                <a:ext uri="{FF2B5EF4-FFF2-40B4-BE49-F238E27FC236}">
                  <a16:creationId xmlns:a16="http://schemas.microsoft.com/office/drawing/2014/main" id="{10A1B919-8942-1976-2D9D-D2436B98B5B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59925" y="5406424"/>
              <a:ext cx="135116" cy="135116"/>
            </a:xfrm>
            <a:prstGeom prst="rect">
              <a:avLst/>
            </a:prstGeom>
          </p:spPr>
        </p:pic>
        <p:pic>
          <p:nvPicPr>
            <p:cNvPr id="33" name="object 65">
              <a:extLst>
                <a:ext uri="{FF2B5EF4-FFF2-40B4-BE49-F238E27FC236}">
                  <a16:creationId xmlns:a16="http://schemas.microsoft.com/office/drawing/2014/main" id="{2EEE4FC6-B4FF-7D68-457A-07FA2834F30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59925" y="5743695"/>
              <a:ext cx="135116" cy="135116"/>
            </a:xfrm>
            <a:prstGeom prst="rect">
              <a:avLst/>
            </a:prstGeom>
          </p:spPr>
        </p:pic>
        <p:pic>
          <p:nvPicPr>
            <p:cNvPr id="34" name="object 66">
              <a:extLst>
                <a:ext uri="{FF2B5EF4-FFF2-40B4-BE49-F238E27FC236}">
                  <a16:creationId xmlns:a16="http://schemas.microsoft.com/office/drawing/2014/main" id="{F2B31D9A-01C4-6894-3437-089EA396ADB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34885" y="5069152"/>
              <a:ext cx="135116" cy="135116"/>
            </a:xfrm>
            <a:prstGeom prst="rect">
              <a:avLst/>
            </a:prstGeom>
          </p:spPr>
        </p:pic>
        <p:pic>
          <p:nvPicPr>
            <p:cNvPr id="35" name="object 67">
              <a:extLst>
                <a:ext uri="{FF2B5EF4-FFF2-40B4-BE49-F238E27FC236}">
                  <a16:creationId xmlns:a16="http://schemas.microsoft.com/office/drawing/2014/main" id="{285AB2F2-E18F-0E7F-1EB1-A188F769A46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34885" y="5406424"/>
              <a:ext cx="135116" cy="135116"/>
            </a:xfrm>
            <a:prstGeom prst="rect">
              <a:avLst/>
            </a:prstGeom>
          </p:spPr>
        </p:pic>
        <p:pic>
          <p:nvPicPr>
            <p:cNvPr id="36" name="object 68">
              <a:extLst>
                <a:ext uri="{FF2B5EF4-FFF2-40B4-BE49-F238E27FC236}">
                  <a16:creationId xmlns:a16="http://schemas.microsoft.com/office/drawing/2014/main" id="{A043E852-F148-E2F6-8387-FFDDF1714F3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34885" y="5743695"/>
              <a:ext cx="135116" cy="135116"/>
            </a:xfrm>
            <a:prstGeom prst="rect">
              <a:avLst/>
            </a:prstGeom>
          </p:spPr>
        </p:pic>
        <p:pic>
          <p:nvPicPr>
            <p:cNvPr id="37" name="object 69">
              <a:extLst>
                <a:ext uri="{FF2B5EF4-FFF2-40B4-BE49-F238E27FC236}">
                  <a16:creationId xmlns:a16="http://schemas.microsoft.com/office/drawing/2014/main" id="{42A418C6-A88B-ADE4-8406-06836F82554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58276" y="5069152"/>
              <a:ext cx="135116" cy="135116"/>
            </a:xfrm>
            <a:prstGeom prst="rect">
              <a:avLst/>
            </a:prstGeom>
          </p:spPr>
        </p:pic>
        <p:pic>
          <p:nvPicPr>
            <p:cNvPr id="38" name="object 70">
              <a:extLst>
                <a:ext uri="{FF2B5EF4-FFF2-40B4-BE49-F238E27FC236}">
                  <a16:creationId xmlns:a16="http://schemas.microsoft.com/office/drawing/2014/main" id="{51552A4C-C271-A60E-86C1-0256F277173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58276" y="5406424"/>
              <a:ext cx="135116" cy="135116"/>
            </a:xfrm>
            <a:prstGeom prst="rect">
              <a:avLst/>
            </a:prstGeom>
          </p:spPr>
        </p:pic>
        <p:pic>
          <p:nvPicPr>
            <p:cNvPr id="39" name="object 71">
              <a:extLst>
                <a:ext uri="{FF2B5EF4-FFF2-40B4-BE49-F238E27FC236}">
                  <a16:creationId xmlns:a16="http://schemas.microsoft.com/office/drawing/2014/main" id="{606448F2-90D6-FD64-1308-C177B9FE7A3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58276" y="5743695"/>
              <a:ext cx="135116" cy="135116"/>
            </a:xfrm>
            <a:prstGeom prst="rect">
              <a:avLst/>
            </a:prstGeom>
          </p:spPr>
        </p:pic>
        <p:pic>
          <p:nvPicPr>
            <p:cNvPr id="40" name="object 72">
              <a:extLst>
                <a:ext uri="{FF2B5EF4-FFF2-40B4-BE49-F238E27FC236}">
                  <a16:creationId xmlns:a16="http://schemas.microsoft.com/office/drawing/2014/main" id="{95BC623E-9FD8-5821-B57F-B0668F438BE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81661" y="5069152"/>
              <a:ext cx="135116" cy="135116"/>
            </a:xfrm>
            <a:prstGeom prst="rect">
              <a:avLst/>
            </a:prstGeom>
          </p:spPr>
        </p:pic>
        <p:pic>
          <p:nvPicPr>
            <p:cNvPr id="41" name="object 73">
              <a:extLst>
                <a:ext uri="{FF2B5EF4-FFF2-40B4-BE49-F238E27FC236}">
                  <a16:creationId xmlns:a16="http://schemas.microsoft.com/office/drawing/2014/main" id="{C2EBC11B-1287-D6B8-048F-39ACDA9A76E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81661" y="5406424"/>
              <a:ext cx="135116" cy="135116"/>
            </a:xfrm>
            <a:prstGeom prst="rect">
              <a:avLst/>
            </a:prstGeom>
          </p:spPr>
        </p:pic>
        <p:pic>
          <p:nvPicPr>
            <p:cNvPr id="42" name="object 74">
              <a:extLst>
                <a:ext uri="{FF2B5EF4-FFF2-40B4-BE49-F238E27FC236}">
                  <a16:creationId xmlns:a16="http://schemas.microsoft.com/office/drawing/2014/main" id="{5D6E8D8B-F05E-A9FA-6A59-CADF87E2EF5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81661" y="5743695"/>
              <a:ext cx="135116" cy="135116"/>
            </a:xfrm>
            <a:prstGeom prst="rect">
              <a:avLst/>
            </a:prstGeom>
          </p:spPr>
        </p:pic>
        <p:pic>
          <p:nvPicPr>
            <p:cNvPr id="43" name="object 75">
              <a:extLst>
                <a:ext uri="{FF2B5EF4-FFF2-40B4-BE49-F238E27FC236}">
                  <a16:creationId xmlns:a16="http://schemas.microsoft.com/office/drawing/2014/main" id="{AEA97896-0CAE-7BBA-EFB1-CB9581F7559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0391" y="5069152"/>
              <a:ext cx="135116" cy="135116"/>
            </a:xfrm>
            <a:prstGeom prst="rect">
              <a:avLst/>
            </a:prstGeom>
          </p:spPr>
        </p:pic>
        <p:pic>
          <p:nvPicPr>
            <p:cNvPr id="44" name="object 76">
              <a:extLst>
                <a:ext uri="{FF2B5EF4-FFF2-40B4-BE49-F238E27FC236}">
                  <a16:creationId xmlns:a16="http://schemas.microsoft.com/office/drawing/2014/main" id="{EC369480-3E98-1A3E-D1BF-AF36222A234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0391" y="5406424"/>
              <a:ext cx="135116" cy="135116"/>
            </a:xfrm>
            <a:prstGeom prst="rect">
              <a:avLst/>
            </a:prstGeom>
          </p:spPr>
        </p:pic>
        <p:pic>
          <p:nvPicPr>
            <p:cNvPr id="45" name="object 77">
              <a:extLst>
                <a:ext uri="{FF2B5EF4-FFF2-40B4-BE49-F238E27FC236}">
                  <a16:creationId xmlns:a16="http://schemas.microsoft.com/office/drawing/2014/main" id="{17105C34-EA0F-8531-FED1-215B892C707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0391" y="5743695"/>
              <a:ext cx="135116" cy="135116"/>
            </a:xfrm>
            <a:prstGeom prst="rect">
              <a:avLst/>
            </a:prstGeom>
          </p:spPr>
        </p:pic>
        <p:pic>
          <p:nvPicPr>
            <p:cNvPr id="46" name="object 78">
              <a:extLst>
                <a:ext uri="{FF2B5EF4-FFF2-40B4-BE49-F238E27FC236}">
                  <a16:creationId xmlns:a16="http://schemas.microsoft.com/office/drawing/2014/main" id="{F2CCF900-BA40-8EB3-1A73-C604BFDB70A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73783" y="5069152"/>
              <a:ext cx="135116" cy="135116"/>
            </a:xfrm>
            <a:prstGeom prst="rect">
              <a:avLst/>
            </a:prstGeom>
          </p:spPr>
        </p:pic>
        <p:pic>
          <p:nvPicPr>
            <p:cNvPr id="47" name="object 79">
              <a:extLst>
                <a:ext uri="{FF2B5EF4-FFF2-40B4-BE49-F238E27FC236}">
                  <a16:creationId xmlns:a16="http://schemas.microsoft.com/office/drawing/2014/main" id="{062E8942-FD67-CD68-48C8-D121F67F965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73783" y="5406424"/>
              <a:ext cx="135116" cy="135116"/>
            </a:xfrm>
            <a:prstGeom prst="rect">
              <a:avLst/>
            </a:prstGeom>
          </p:spPr>
        </p:pic>
        <p:pic>
          <p:nvPicPr>
            <p:cNvPr id="48" name="object 80">
              <a:extLst>
                <a:ext uri="{FF2B5EF4-FFF2-40B4-BE49-F238E27FC236}">
                  <a16:creationId xmlns:a16="http://schemas.microsoft.com/office/drawing/2014/main" id="{DDEF406F-7DF6-E315-5B5D-90A8CB090E2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73783" y="5743695"/>
              <a:ext cx="135116" cy="135116"/>
            </a:xfrm>
            <a:prstGeom prst="rect">
              <a:avLst/>
            </a:prstGeom>
          </p:spPr>
        </p:pic>
        <p:pic>
          <p:nvPicPr>
            <p:cNvPr id="49" name="object 81">
              <a:extLst>
                <a:ext uri="{FF2B5EF4-FFF2-40B4-BE49-F238E27FC236}">
                  <a16:creationId xmlns:a16="http://schemas.microsoft.com/office/drawing/2014/main" id="{6AA8B814-A226-0D94-6478-C724CBF21D0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97168" y="5069152"/>
              <a:ext cx="135116" cy="135116"/>
            </a:xfrm>
            <a:prstGeom prst="rect">
              <a:avLst/>
            </a:prstGeom>
          </p:spPr>
        </p:pic>
        <p:pic>
          <p:nvPicPr>
            <p:cNvPr id="50" name="object 82">
              <a:extLst>
                <a:ext uri="{FF2B5EF4-FFF2-40B4-BE49-F238E27FC236}">
                  <a16:creationId xmlns:a16="http://schemas.microsoft.com/office/drawing/2014/main" id="{C6B88823-19A9-9E29-7DBF-A6C43398B40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97168" y="5406424"/>
              <a:ext cx="135116" cy="135116"/>
            </a:xfrm>
            <a:prstGeom prst="rect">
              <a:avLst/>
            </a:prstGeom>
          </p:spPr>
        </p:pic>
        <p:pic>
          <p:nvPicPr>
            <p:cNvPr id="51" name="object 83">
              <a:extLst>
                <a:ext uri="{FF2B5EF4-FFF2-40B4-BE49-F238E27FC236}">
                  <a16:creationId xmlns:a16="http://schemas.microsoft.com/office/drawing/2014/main" id="{7EE7D1A7-B9C5-2B95-B23C-4809C03A09E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97168" y="5743695"/>
              <a:ext cx="135116" cy="135116"/>
            </a:xfrm>
            <a:prstGeom prst="rect">
              <a:avLst/>
            </a:prstGeom>
          </p:spPr>
        </p:pic>
        <p:sp>
          <p:nvSpPr>
            <p:cNvPr id="53" name="object 85">
              <a:extLst>
                <a:ext uri="{FF2B5EF4-FFF2-40B4-BE49-F238E27FC236}">
                  <a16:creationId xmlns:a16="http://schemas.microsoft.com/office/drawing/2014/main" id="{2BC8F068-DF7B-BFAC-E8E3-5B299810AB3D}"/>
                </a:ext>
              </a:extLst>
            </p:cNvPr>
            <p:cNvSpPr/>
            <p:nvPr/>
          </p:nvSpPr>
          <p:spPr>
            <a:xfrm>
              <a:off x="10052047" y="6236750"/>
              <a:ext cx="4558030" cy="4558665"/>
            </a:xfrm>
            <a:custGeom>
              <a:avLst/>
              <a:gdLst/>
              <a:ahLst/>
              <a:cxnLst/>
              <a:rect l="l" t="t" r="r" b="b"/>
              <a:pathLst>
                <a:path w="4558030" h="4558665">
                  <a:moveTo>
                    <a:pt x="2279587" y="0"/>
                  </a:moveTo>
                  <a:lnTo>
                    <a:pt x="2231123" y="516"/>
                  </a:lnTo>
                  <a:lnTo>
                    <a:pt x="2182683" y="2056"/>
                  </a:lnTo>
                  <a:lnTo>
                    <a:pt x="2134286" y="4619"/>
                  </a:lnTo>
                  <a:lnTo>
                    <a:pt x="2085949" y="8205"/>
                  </a:lnTo>
                  <a:lnTo>
                    <a:pt x="2037689" y="12813"/>
                  </a:lnTo>
                  <a:lnTo>
                    <a:pt x="1989525" y="18442"/>
                  </a:lnTo>
                  <a:lnTo>
                    <a:pt x="1941473" y="25091"/>
                  </a:lnTo>
                  <a:lnTo>
                    <a:pt x="1893553" y="32760"/>
                  </a:lnTo>
                  <a:lnTo>
                    <a:pt x="1845780" y="41448"/>
                  </a:lnTo>
                  <a:lnTo>
                    <a:pt x="1798173" y="51154"/>
                  </a:lnTo>
                  <a:lnTo>
                    <a:pt x="1750749" y="61877"/>
                  </a:lnTo>
                  <a:lnTo>
                    <a:pt x="1703527" y="73618"/>
                  </a:lnTo>
                  <a:lnTo>
                    <a:pt x="1656524" y="86374"/>
                  </a:lnTo>
                  <a:lnTo>
                    <a:pt x="1609757" y="100147"/>
                  </a:lnTo>
                  <a:lnTo>
                    <a:pt x="1563244" y="114933"/>
                  </a:lnTo>
                  <a:lnTo>
                    <a:pt x="1517002" y="130734"/>
                  </a:lnTo>
                  <a:lnTo>
                    <a:pt x="1471051" y="147548"/>
                  </a:lnTo>
                  <a:lnTo>
                    <a:pt x="1425406" y="165375"/>
                  </a:lnTo>
                  <a:lnTo>
                    <a:pt x="1380085" y="184214"/>
                  </a:lnTo>
                  <a:lnTo>
                    <a:pt x="1335108" y="204064"/>
                  </a:lnTo>
                  <a:lnTo>
                    <a:pt x="1290490" y="224924"/>
                  </a:lnTo>
                  <a:lnTo>
                    <a:pt x="1246249" y="246794"/>
                  </a:lnTo>
                  <a:lnTo>
                    <a:pt x="1202404" y="269674"/>
                  </a:lnTo>
                  <a:lnTo>
                    <a:pt x="1158972" y="293561"/>
                  </a:lnTo>
                  <a:lnTo>
                    <a:pt x="1115971" y="318457"/>
                  </a:lnTo>
                  <a:lnTo>
                    <a:pt x="1073417" y="344359"/>
                  </a:lnTo>
                  <a:lnTo>
                    <a:pt x="1031330" y="371268"/>
                  </a:lnTo>
                  <a:lnTo>
                    <a:pt x="989726" y="399182"/>
                  </a:lnTo>
                  <a:lnTo>
                    <a:pt x="948623" y="428101"/>
                  </a:lnTo>
                  <a:lnTo>
                    <a:pt x="908039" y="458024"/>
                  </a:lnTo>
                  <a:lnTo>
                    <a:pt x="867991" y="488951"/>
                  </a:lnTo>
                  <a:lnTo>
                    <a:pt x="828498" y="520880"/>
                  </a:lnTo>
                  <a:lnTo>
                    <a:pt x="789576" y="553811"/>
                  </a:lnTo>
                  <a:lnTo>
                    <a:pt x="751244" y="587744"/>
                  </a:lnTo>
                  <a:lnTo>
                    <a:pt x="713519" y="622678"/>
                  </a:lnTo>
                  <a:lnTo>
                    <a:pt x="676418" y="658611"/>
                  </a:lnTo>
                  <a:lnTo>
                    <a:pt x="639960" y="695543"/>
                  </a:lnTo>
                  <a:lnTo>
                    <a:pt x="604161" y="733475"/>
                  </a:lnTo>
                  <a:lnTo>
                    <a:pt x="571781" y="769304"/>
                  </a:lnTo>
                  <a:lnTo>
                    <a:pt x="540298" y="805629"/>
                  </a:lnTo>
                  <a:lnTo>
                    <a:pt x="509713" y="842436"/>
                  </a:lnTo>
                  <a:lnTo>
                    <a:pt x="480026" y="879710"/>
                  </a:lnTo>
                  <a:lnTo>
                    <a:pt x="451235" y="917439"/>
                  </a:lnTo>
                  <a:lnTo>
                    <a:pt x="423340" y="955607"/>
                  </a:lnTo>
                  <a:lnTo>
                    <a:pt x="396341" y="994201"/>
                  </a:lnTo>
                  <a:lnTo>
                    <a:pt x="370236" y="1033207"/>
                  </a:lnTo>
                  <a:lnTo>
                    <a:pt x="345026" y="1072611"/>
                  </a:lnTo>
                  <a:lnTo>
                    <a:pt x="320710" y="1112399"/>
                  </a:lnTo>
                  <a:lnTo>
                    <a:pt x="297287" y="1152556"/>
                  </a:lnTo>
                  <a:lnTo>
                    <a:pt x="274757" y="1193070"/>
                  </a:lnTo>
                  <a:lnTo>
                    <a:pt x="253119" y="1233926"/>
                  </a:lnTo>
                  <a:lnTo>
                    <a:pt x="232373" y="1275110"/>
                  </a:lnTo>
                  <a:lnTo>
                    <a:pt x="212518" y="1316608"/>
                  </a:lnTo>
                  <a:lnTo>
                    <a:pt x="193553" y="1358406"/>
                  </a:lnTo>
                  <a:lnTo>
                    <a:pt x="175478" y="1400490"/>
                  </a:lnTo>
                  <a:lnTo>
                    <a:pt x="158293" y="1442846"/>
                  </a:lnTo>
                  <a:lnTo>
                    <a:pt x="141996" y="1485461"/>
                  </a:lnTo>
                  <a:lnTo>
                    <a:pt x="126587" y="1528320"/>
                  </a:lnTo>
                  <a:lnTo>
                    <a:pt x="112067" y="1571409"/>
                  </a:lnTo>
                  <a:lnTo>
                    <a:pt x="98433" y="1614714"/>
                  </a:lnTo>
                  <a:lnTo>
                    <a:pt x="85686" y="1658222"/>
                  </a:lnTo>
                  <a:lnTo>
                    <a:pt x="73825" y="1701918"/>
                  </a:lnTo>
                  <a:lnTo>
                    <a:pt x="62849" y="1745788"/>
                  </a:lnTo>
                  <a:lnTo>
                    <a:pt x="52758" y="1789819"/>
                  </a:lnTo>
                  <a:lnTo>
                    <a:pt x="43551" y="1833996"/>
                  </a:lnTo>
                  <a:lnTo>
                    <a:pt x="35229" y="1878305"/>
                  </a:lnTo>
                  <a:lnTo>
                    <a:pt x="27789" y="1922733"/>
                  </a:lnTo>
                  <a:lnTo>
                    <a:pt x="21232" y="1967266"/>
                  </a:lnTo>
                  <a:lnTo>
                    <a:pt x="15557" y="2011889"/>
                  </a:lnTo>
                  <a:lnTo>
                    <a:pt x="10764" y="2056589"/>
                  </a:lnTo>
                  <a:lnTo>
                    <a:pt x="6851" y="2101351"/>
                  </a:lnTo>
                  <a:lnTo>
                    <a:pt x="3819" y="2146162"/>
                  </a:lnTo>
                  <a:lnTo>
                    <a:pt x="1667" y="2191007"/>
                  </a:lnTo>
                  <a:lnTo>
                    <a:pt x="394" y="2235873"/>
                  </a:lnTo>
                  <a:lnTo>
                    <a:pt x="0" y="2280746"/>
                  </a:lnTo>
                  <a:lnTo>
                    <a:pt x="483" y="2325612"/>
                  </a:lnTo>
                  <a:lnTo>
                    <a:pt x="1845" y="2370456"/>
                  </a:lnTo>
                  <a:lnTo>
                    <a:pt x="4083" y="2415265"/>
                  </a:lnTo>
                  <a:lnTo>
                    <a:pt x="7198" y="2460025"/>
                  </a:lnTo>
                  <a:lnTo>
                    <a:pt x="11189" y="2504722"/>
                  </a:lnTo>
                  <a:lnTo>
                    <a:pt x="16055" y="2549342"/>
                  </a:lnTo>
                  <a:lnTo>
                    <a:pt x="21796" y="2593870"/>
                  </a:lnTo>
                  <a:lnTo>
                    <a:pt x="28411" y="2638294"/>
                  </a:lnTo>
                  <a:lnTo>
                    <a:pt x="35899" y="2682598"/>
                  </a:lnTo>
                  <a:lnTo>
                    <a:pt x="44261" y="2726770"/>
                  </a:lnTo>
                  <a:lnTo>
                    <a:pt x="53495" y="2770794"/>
                  </a:lnTo>
                  <a:lnTo>
                    <a:pt x="63602" y="2814658"/>
                  </a:lnTo>
                  <a:lnTo>
                    <a:pt x="74579" y="2858346"/>
                  </a:lnTo>
                  <a:lnTo>
                    <a:pt x="86428" y="2901846"/>
                  </a:lnTo>
                  <a:lnTo>
                    <a:pt x="99147" y="2945143"/>
                  </a:lnTo>
                  <a:lnTo>
                    <a:pt x="112735" y="2988223"/>
                  </a:lnTo>
                  <a:lnTo>
                    <a:pt x="127193" y="3031072"/>
                  </a:lnTo>
                  <a:lnTo>
                    <a:pt x="142519" y="3073676"/>
                  </a:lnTo>
                  <a:lnTo>
                    <a:pt x="158714" y="3116022"/>
                  </a:lnTo>
                  <a:lnTo>
                    <a:pt x="175775" y="3158095"/>
                  </a:lnTo>
                  <a:lnTo>
                    <a:pt x="193704" y="3199881"/>
                  </a:lnTo>
                  <a:lnTo>
                    <a:pt x="212499" y="3241366"/>
                  </a:lnTo>
                  <a:lnTo>
                    <a:pt x="232160" y="3282537"/>
                  </a:lnTo>
                  <a:lnTo>
                    <a:pt x="252686" y="3323379"/>
                  </a:lnTo>
                  <a:lnTo>
                    <a:pt x="274077" y="3363879"/>
                  </a:lnTo>
                  <a:lnTo>
                    <a:pt x="296332" y="3404022"/>
                  </a:lnTo>
                  <a:lnTo>
                    <a:pt x="319450" y="3443794"/>
                  </a:lnTo>
                  <a:lnTo>
                    <a:pt x="343432" y="3483182"/>
                  </a:lnTo>
                  <a:lnTo>
                    <a:pt x="368275" y="3522172"/>
                  </a:lnTo>
                  <a:lnTo>
                    <a:pt x="393981" y="3560749"/>
                  </a:lnTo>
                  <a:lnTo>
                    <a:pt x="420548" y="3598900"/>
                  </a:lnTo>
                  <a:lnTo>
                    <a:pt x="447976" y="3636610"/>
                  </a:lnTo>
                  <a:lnTo>
                    <a:pt x="476264" y="3673866"/>
                  </a:lnTo>
                  <a:lnTo>
                    <a:pt x="505411" y="3710653"/>
                  </a:lnTo>
                  <a:lnTo>
                    <a:pt x="535418" y="3746959"/>
                  </a:lnTo>
                  <a:lnTo>
                    <a:pt x="566283" y="3782768"/>
                  </a:lnTo>
                  <a:lnTo>
                    <a:pt x="598006" y="3818066"/>
                  </a:lnTo>
                  <a:lnTo>
                    <a:pt x="630586" y="3852841"/>
                  </a:lnTo>
                  <a:lnTo>
                    <a:pt x="664024" y="3887077"/>
                  </a:lnTo>
                  <a:lnTo>
                    <a:pt x="698317" y="3920761"/>
                  </a:lnTo>
                  <a:lnTo>
                    <a:pt x="733466" y="3953879"/>
                  </a:lnTo>
                  <a:lnTo>
                    <a:pt x="772431" y="3989029"/>
                  </a:lnTo>
                  <a:lnTo>
                    <a:pt x="811979" y="4023118"/>
                  </a:lnTo>
                  <a:lnTo>
                    <a:pt x="852092" y="4056147"/>
                  </a:lnTo>
                  <a:lnTo>
                    <a:pt x="892753" y="4088115"/>
                  </a:lnTo>
                  <a:lnTo>
                    <a:pt x="933943" y="4119025"/>
                  </a:lnTo>
                  <a:lnTo>
                    <a:pt x="975645" y="4148876"/>
                  </a:lnTo>
                  <a:lnTo>
                    <a:pt x="1017841" y="4177670"/>
                  </a:lnTo>
                  <a:lnTo>
                    <a:pt x="1060512" y="4205407"/>
                  </a:lnTo>
                  <a:lnTo>
                    <a:pt x="1103642" y="4232088"/>
                  </a:lnTo>
                  <a:lnTo>
                    <a:pt x="1147212" y="4257713"/>
                  </a:lnTo>
                  <a:lnTo>
                    <a:pt x="1191204" y="4282284"/>
                  </a:lnTo>
                  <a:lnTo>
                    <a:pt x="1235600" y="4305801"/>
                  </a:lnTo>
                  <a:lnTo>
                    <a:pt x="1280383" y="4328265"/>
                  </a:lnTo>
                  <a:lnTo>
                    <a:pt x="1325535" y="4349676"/>
                  </a:lnTo>
                  <a:lnTo>
                    <a:pt x="1371037" y="4370036"/>
                  </a:lnTo>
                  <a:lnTo>
                    <a:pt x="1416872" y="4389345"/>
                  </a:lnTo>
                  <a:lnTo>
                    <a:pt x="1463023" y="4407604"/>
                  </a:lnTo>
                  <a:lnTo>
                    <a:pt x="1509470" y="4424813"/>
                  </a:lnTo>
                  <a:lnTo>
                    <a:pt x="1556197" y="4440973"/>
                  </a:lnTo>
                  <a:lnTo>
                    <a:pt x="1603185" y="4456086"/>
                  </a:lnTo>
                  <a:lnTo>
                    <a:pt x="1650416" y="4470151"/>
                  </a:lnTo>
                  <a:lnTo>
                    <a:pt x="1697873" y="4483170"/>
                  </a:lnTo>
                  <a:lnTo>
                    <a:pt x="1745538" y="4495143"/>
                  </a:lnTo>
                  <a:lnTo>
                    <a:pt x="1793392" y="4506071"/>
                  </a:lnTo>
                  <a:lnTo>
                    <a:pt x="1841419" y="4515955"/>
                  </a:lnTo>
                  <a:lnTo>
                    <a:pt x="1889600" y="4524795"/>
                  </a:lnTo>
                  <a:lnTo>
                    <a:pt x="1937916" y="4532593"/>
                  </a:lnTo>
                  <a:lnTo>
                    <a:pt x="1986352" y="4539348"/>
                  </a:lnTo>
                  <a:lnTo>
                    <a:pt x="2034887" y="4545062"/>
                  </a:lnTo>
                  <a:lnTo>
                    <a:pt x="2083505" y="4549736"/>
                  </a:lnTo>
                  <a:lnTo>
                    <a:pt x="2132188" y="4553369"/>
                  </a:lnTo>
                  <a:lnTo>
                    <a:pt x="2180918" y="4555964"/>
                  </a:lnTo>
                  <a:lnTo>
                    <a:pt x="2229676" y="4557520"/>
                  </a:lnTo>
                  <a:lnTo>
                    <a:pt x="2278446" y="4558039"/>
                  </a:lnTo>
                  <a:lnTo>
                    <a:pt x="2326910" y="4557526"/>
                  </a:lnTo>
                  <a:lnTo>
                    <a:pt x="2375349" y="4555990"/>
                  </a:lnTo>
                  <a:lnTo>
                    <a:pt x="2423746" y="4553429"/>
                  </a:lnTo>
                  <a:lnTo>
                    <a:pt x="2472083" y="4549846"/>
                  </a:lnTo>
                  <a:lnTo>
                    <a:pt x="2520343" y="4545241"/>
                  </a:lnTo>
                  <a:lnTo>
                    <a:pt x="2568507" y="4539614"/>
                  </a:lnTo>
                  <a:lnTo>
                    <a:pt x="2616559" y="4532966"/>
                  </a:lnTo>
                  <a:lnTo>
                    <a:pt x="2664480" y="4525299"/>
                  </a:lnTo>
                  <a:lnTo>
                    <a:pt x="2712253" y="4516612"/>
                  </a:lnTo>
                  <a:lnTo>
                    <a:pt x="2759860" y="4506907"/>
                  </a:lnTo>
                  <a:lnTo>
                    <a:pt x="2807283" y="4496184"/>
                  </a:lnTo>
                  <a:lnTo>
                    <a:pt x="2854506" y="4484444"/>
                  </a:lnTo>
                  <a:lnTo>
                    <a:pt x="2901509" y="4471687"/>
                  </a:lnTo>
                  <a:lnTo>
                    <a:pt x="2948276" y="4457915"/>
                  </a:lnTo>
                  <a:lnTo>
                    <a:pt x="2994789" y="4443128"/>
                  </a:lnTo>
                  <a:lnTo>
                    <a:pt x="3041031" y="4427326"/>
                  </a:lnTo>
                  <a:lnTo>
                    <a:pt x="3086983" y="4410511"/>
                  </a:lnTo>
                  <a:lnTo>
                    <a:pt x="3132628" y="4392684"/>
                  </a:lnTo>
                  <a:lnTo>
                    <a:pt x="3177948" y="4373844"/>
                  </a:lnTo>
                  <a:lnTo>
                    <a:pt x="3222926" y="4353993"/>
                  </a:lnTo>
                  <a:lnTo>
                    <a:pt x="3267544" y="4333132"/>
                  </a:lnTo>
                  <a:lnTo>
                    <a:pt x="3311785" y="4311260"/>
                  </a:lnTo>
                  <a:lnTo>
                    <a:pt x="3355630" y="4288379"/>
                  </a:lnTo>
                  <a:lnTo>
                    <a:pt x="3399063" y="4264490"/>
                  </a:lnTo>
                  <a:lnTo>
                    <a:pt x="3442065" y="4239594"/>
                  </a:lnTo>
                  <a:lnTo>
                    <a:pt x="3484618" y="4213690"/>
                  </a:lnTo>
                  <a:lnTo>
                    <a:pt x="3526706" y="4186780"/>
                  </a:lnTo>
                  <a:lnTo>
                    <a:pt x="3568311" y="4158864"/>
                  </a:lnTo>
                  <a:lnTo>
                    <a:pt x="3609414" y="4129944"/>
                  </a:lnTo>
                  <a:lnTo>
                    <a:pt x="3649999" y="4100020"/>
                  </a:lnTo>
                  <a:lnTo>
                    <a:pt x="3690047" y="4069092"/>
                  </a:lnTo>
                  <a:lnTo>
                    <a:pt x="3729541" y="4037161"/>
                  </a:lnTo>
                  <a:lnTo>
                    <a:pt x="3768463" y="4004229"/>
                  </a:lnTo>
                  <a:lnTo>
                    <a:pt x="3806796" y="3970296"/>
                  </a:lnTo>
                  <a:lnTo>
                    <a:pt x="3844522" y="3935361"/>
                  </a:lnTo>
                  <a:lnTo>
                    <a:pt x="3881623" y="3899428"/>
                  </a:lnTo>
                  <a:lnTo>
                    <a:pt x="3918082" y="3862495"/>
                  </a:lnTo>
                  <a:lnTo>
                    <a:pt x="3953881" y="3824564"/>
                  </a:lnTo>
                  <a:lnTo>
                    <a:pt x="3986262" y="3788734"/>
                  </a:lnTo>
                  <a:lnTo>
                    <a:pt x="4017744" y="3752409"/>
                  </a:lnTo>
                  <a:lnTo>
                    <a:pt x="4048329" y="3715602"/>
                  </a:lnTo>
                  <a:lnTo>
                    <a:pt x="4078016" y="3678328"/>
                  </a:lnTo>
                  <a:lnTo>
                    <a:pt x="4106806" y="3640599"/>
                  </a:lnTo>
                  <a:lnTo>
                    <a:pt x="4134701" y="3602431"/>
                  </a:lnTo>
                  <a:lnTo>
                    <a:pt x="4161700" y="3563837"/>
                  </a:lnTo>
                  <a:lnTo>
                    <a:pt x="4187804" y="3524831"/>
                  </a:lnTo>
                  <a:lnTo>
                    <a:pt x="4213013" y="3485427"/>
                  </a:lnTo>
                  <a:lnTo>
                    <a:pt x="4237329" y="3445640"/>
                  </a:lnTo>
                  <a:lnTo>
                    <a:pt x="4260752" y="3405482"/>
                  </a:lnTo>
                  <a:lnTo>
                    <a:pt x="4283281" y="3364968"/>
                  </a:lnTo>
                  <a:lnTo>
                    <a:pt x="4304919" y="3324112"/>
                  </a:lnTo>
                  <a:lnTo>
                    <a:pt x="4325665" y="3282928"/>
                  </a:lnTo>
                  <a:lnTo>
                    <a:pt x="4345520" y="3241430"/>
                  </a:lnTo>
                  <a:lnTo>
                    <a:pt x="4364485" y="3199632"/>
                  </a:lnTo>
                  <a:lnTo>
                    <a:pt x="4382559" y="3157548"/>
                  </a:lnTo>
                  <a:lnTo>
                    <a:pt x="4399745" y="3115192"/>
                  </a:lnTo>
                  <a:lnTo>
                    <a:pt x="4416041" y="3072577"/>
                  </a:lnTo>
                  <a:lnTo>
                    <a:pt x="4431449" y="3029719"/>
                  </a:lnTo>
                  <a:lnTo>
                    <a:pt x="4445970" y="2986629"/>
                  </a:lnTo>
                  <a:lnTo>
                    <a:pt x="4459603" y="2943324"/>
                  </a:lnTo>
                  <a:lnTo>
                    <a:pt x="4472350" y="2899817"/>
                  </a:lnTo>
                  <a:lnTo>
                    <a:pt x="4484211" y="2856121"/>
                  </a:lnTo>
                  <a:lnTo>
                    <a:pt x="4495187" y="2812250"/>
                  </a:lnTo>
                  <a:lnTo>
                    <a:pt x="4505277" y="2768220"/>
                  </a:lnTo>
                  <a:lnTo>
                    <a:pt x="4514484" y="2724043"/>
                  </a:lnTo>
                  <a:lnTo>
                    <a:pt x="4522806" y="2679733"/>
                  </a:lnTo>
                  <a:lnTo>
                    <a:pt x="4530246" y="2635305"/>
                  </a:lnTo>
                  <a:lnTo>
                    <a:pt x="4536803" y="2590772"/>
                  </a:lnTo>
                  <a:lnTo>
                    <a:pt x="4542478" y="2546149"/>
                  </a:lnTo>
                  <a:lnTo>
                    <a:pt x="4547271" y="2501450"/>
                  </a:lnTo>
                  <a:lnTo>
                    <a:pt x="4551183" y="2456687"/>
                  </a:lnTo>
                  <a:lnTo>
                    <a:pt x="4554215" y="2411877"/>
                  </a:lnTo>
                  <a:lnTo>
                    <a:pt x="4556367" y="2367031"/>
                  </a:lnTo>
                  <a:lnTo>
                    <a:pt x="4557640" y="2322165"/>
                  </a:lnTo>
                  <a:lnTo>
                    <a:pt x="4558034" y="2277292"/>
                  </a:lnTo>
                  <a:lnTo>
                    <a:pt x="4557550" y="2232426"/>
                  </a:lnTo>
                  <a:lnTo>
                    <a:pt x="4556189" y="2187582"/>
                  </a:lnTo>
                  <a:lnTo>
                    <a:pt x="4553951" y="2142773"/>
                  </a:lnTo>
                  <a:lnTo>
                    <a:pt x="4550836" y="2098013"/>
                  </a:lnTo>
                  <a:lnTo>
                    <a:pt x="4546845" y="2053316"/>
                  </a:lnTo>
                  <a:lnTo>
                    <a:pt x="4541979" y="2008697"/>
                  </a:lnTo>
                  <a:lnTo>
                    <a:pt x="4536238" y="1964168"/>
                  </a:lnTo>
                  <a:lnTo>
                    <a:pt x="4529623" y="1919744"/>
                  </a:lnTo>
                  <a:lnTo>
                    <a:pt x="4522134" y="1875440"/>
                  </a:lnTo>
                  <a:lnTo>
                    <a:pt x="4513772" y="1831269"/>
                  </a:lnTo>
                  <a:lnTo>
                    <a:pt x="4504538" y="1787244"/>
                  </a:lnTo>
                  <a:lnTo>
                    <a:pt x="4494431" y="1743381"/>
                  </a:lnTo>
                  <a:lnTo>
                    <a:pt x="4483453" y="1699692"/>
                  </a:lnTo>
                  <a:lnTo>
                    <a:pt x="4471605" y="1656192"/>
                  </a:lnTo>
                  <a:lnTo>
                    <a:pt x="4458886" y="1612896"/>
                  </a:lnTo>
                  <a:lnTo>
                    <a:pt x="4445297" y="1569816"/>
                  </a:lnTo>
                  <a:lnTo>
                    <a:pt x="4430840" y="1526966"/>
                  </a:lnTo>
                  <a:lnTo>
                    <a:pt x="4415513" y="1484362"/>
                  </a:lnTo>
                  <a:lnTo>
                    <a:pt x="4399319" y="1442017"/>
                  </a:lnTo>
                  <a:lnTo>
                    <a:pt x="4382257" y="1399944"/>
                  </a:lnTo>
                  <a:lnTo>
                    <a:pt x="4364328" y="1358158"/>
                  </a:lnTo>
                  <a:lnTo>
                    <a:pt x="4345533" y="1316672"/>
                  </a:lnTo>
                  <a:lnTo>
                    <a:pt x="4325873" y="1275501"/>
                  </a:lnTo>
                  <a:lnTo>
                    <a:pt x="4305346" y="1234659"/>
                  </a:lnTo>
                  <a:lnTo>
                    <a:pt x="4283956" y="1194159"/>
                  </a:lnTo>
                  <a:lnTo>
                    <a:pt x="4261701" y="1154016"/>
                  </a:lnTo>
                  <a:lnTo>
                    <a:pt x="4238582" y="1114244"/>
                  </a:lnTo>
                  <a:lnTo>
                    <a:pt x="4214601" y="1074856"/>
                  </a:lnTo>
                  <a:lnTo>
                    <a:pt x="4189757" y="1035866"/>
                  </a:lnTo>
                  <a:lnTo>
                    <a:pt x="4164051" y="997289"/>
                  </a:lnTo>
                  <a:lnTo>
                    <a:pt x="4137484" y="959139"/>
                  </a:lnTo>
                  <a:lnTo>
                    <a:pt x="4110057" y="921428"/>
                  </a:lnTo>
                  <a:lnTo>
                    <a:pt x="4081769" y="884172"/>
                  </a:lnTo>
                  <a:lnTo>
                    <a:pt x="4052621" y="847385"/>
                  </a:lnTo>
                  <a:lnTo>
                    <a:pt x="4022614" y="811080"/>
                  </a:lnTo>
                  <a:lnTo>
                    <a:pt x="3991749" y="775271"/>
                  </a:lnTo>
                  <a:lnTo>
                    <a:pt x="3960026" y="739972"/>
                  </a:lnTo>
                  <a:lnTo>
                    <a:pt x="3927446" y="705198"/>
                  </a:lnTo>
                  <a:lnTo>
                    <a:pt x="3894009" y="670961"/>
                  </a:lnTo>
                  <a:lnTo>
                    <a:pt x="3859715" y="637277"/>
                  </a:lnTo>
                  <a:lnTo>
                    <a:pt x="3824566" y="604159"/>
                  </a:lnTo>
                  <a:lnTo>
                    <a:pt x="3785601" y="569009"/>
                  </a:lnTo>
                  <a:lnTo>
                    <a:pt x="3746053" y="534920"/>
                  </a:lnTo>
                  <a:lnTo>
                    <a:pt x="3705940" y="501891"/>
                  </a:lnTo>
                  <a:lnTo>
                    <a:pt x="3665280" y="469921"/>
                  </a:lnTo>
                  <a:lnTo>
                    <a:pt x="3624089" y="439011"/>
                  </a:lnTo>
                  <a:lnTo>
                    <a:pt x="3582387" y="409159"/>
                  </a:lnTo>
                  <a:lnTo>
                    <a:pt x="3540192" y="380364"/>
                  </a:lnTo>
                  <a:lnTo>
                    <a:pt x="3497520" y="352626"/>
                  </a:lnTo>
                  <a:lnTo>
                    <a:pt x="3454391" y="325944"/>
                  </a:lnTo>
                  <a:lnTo>
                    <a:pt x="3410821" y="300317"/>
                  </a:lnTo>
                  <a:lnTo>
                    <a:pt x="3366829" y="275745"/>
                  </a:lnTo>
                  <a:lnTo>
                    <a:pt x="3322432" y="252227"/>
                  </a:lnTo>
                  <a:lnTo>
                    <a:pt x="3277649" y="229762"/>
                  </a:lnTo>
                  <a:lnTo>
                    <a:pt x="3232498" y="208349"/>
                  </a:lnTo>
                  <a:lnTo>
                    <a:pt x="3186995" y="187989"/>
                  </a:lnTo>
                  <a:lnTo>
                    <a:pt x="3141160" y="168679"/>
                  </a:lnTo>
                  <a:lnTo>
                    <a:pt x="3095010" y="150419"/>
                  </a:lnTo>
                  <a:lnTo>
                    <a:pt x="3048562" y="133209"/>
                  </a:lnTo>
                  <a:lnTo>
                    <a:pt x="3001836" y="117048"/>
                  </a:lnTo>
                  <a:lnTo>
                    <a:pt x="2954848" y="101934"/>
                  </a:lnTo>
                  <a:lnTo>
                    <a:pt x="2907616" y="87869"/>
                  </a:lnTo>
                  <a:lnTo>
                    <a:pt x="2860159" y="74850"/>
                  </a:lnTo>
                  <a:lnTo>
                    <a:pt x="2812495" y="62877"/>
                  </a:lnTo>
                  <a:lnTo>
                    <a:pt x="2764640" y="51949"/>
                  </a:lnTo>
                  <a:lnTo>
                    <a:pt x="2716613" y="42065"/>
                  </a:lnTo>
                  <a:lnTo>
                    <a:pt x="2668433" y="33226"/>
                  </a:lnTo>
                  <a:lnTo>
                    <a:pt x="2620116" y="25429"/>
                  </a:lnTo>
                  <a:lnTo>
                    <a:pt x="2571681" y="18675"/>
                  </a:lnTo>
                  <a:lnTo>
                    <a:pt x="2523145" y="12963"/>
                  </a:lnTo>
                  <a:lnTo>
                    <a:pt x="2474527" y="8291"/>
                  </a:lnTo>
                  <a:lnTo>
                    <a:pt x="2425844" y="4660"/>
                  </a:lnTo>
                  <a:lnTo>
                    <a:pt x="2377115" y="2068"/>
                  </a:lnTo>
                  <a:lnTo>
                    <a:pt x="2328356" y="515"/>
                  </a:lnTo>
                  <a:lnTo>
                    <a:pt x="227958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Title 1">
            <a:extLst>
              <a:ext uri="{FF2B5EF4-FFF2-40B4-BE49-F238E27FC236}">
                <a16:creationId xmlns:a16="http://schemas.microsoft.com/office/drawing/2014/main" id="{7D4379EC-43F5-9A79-6E21-F0C7FD021C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7129" y="2554214"/>
            <a:ext cx="15079266" cy="1052864"/>
          </a:xfrm>
          <a:prstGeom prst="rect">
            <a:avLst/>
          </a:prstGeom>
        </p:spPr>
        <p:txBody>
          <a:bodyPr anchor="t"/>
          <a:lstStyle>
            <a:lvl1pPr algn="l">
              <a:defRPr sz="5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Title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slide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/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headline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(Calibri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Bold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, 58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pt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A5F3D0EA-E4BC-4171-BBD5-6EAFF1C139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7129" y="3601146"/>
            <a:ext cx="11662050" cy="19403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753969" indent="0" algn="ctr">
              <a:buNone/>
              <a:defRPr sz="3298"/>
            </a:lvl2pPr>
            <a:lvl3pPr marL="1507937" indent="0" algn="ctr">
              <a:buNone/>
              <a:defRPr sz="2968"/>
            </a:lvl3pPr>
            <a:lvl4pPr marL="2261906" indent="0" algn="ctr">
              <a:buNone/>
              <a:defRPr sz="2639"/>
            </a:lvl4pPr>
            <a:lvl5pPr marL="3015874" indent="0" algn="ctr">
              <a:buNone/>
              <a:defRPr sz="2639"/>
            </a:lvl5pPr>
            <a:lvl6pPr marL="3769843" indent="0" algn="ctr">
              <a:buNone/>
              <a:defRPr sz="2639"/>
            </a:lvl6pPr>
            <a:lvl7pPr marL="4523811" indent="0" algn="ctr">
              <a:buNone/>
              <a:defRPr sz="2639"/>
            </a:lvl7pPr>
            <a:lvl8pPr marL="5277780" indent="0" algn="ctr">
              <a:buNone/>
              <a:defRPr sz="2639"/>
            </a:lvl8pPr>
            <a:lvl9pPr marL="6031748" indent="0" algn="ctr">
              <a:buNone/>
              <a:defRPr sz="2639"/>
            </a:lvl9pPr>
          </a:lstStyle>
          <a:p>
            <a:pPr marL="12701" marR="5081" indent="0">
              <a:lnSpc>
                <a:spcPts val="5771"/>
              </a:lnSpc>
              <a:spcBef>
                <a:spcPts val="365"/>
              </a:spcBef>
              <a:buNone/>
              <a:defRPr/>
            </a:pP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An additional </a:t>
            </a:r>
            <a:r>
              <a:rPr lang="de-DE" b="0" kern="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heading</a:t>
            </a: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 </a:t>
            </a:r>
            <a:r>
              <a:rPr lang="de-DE" b="0" kern="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can</a:t>
            </a: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 </a:t>
            </a:r>
            <a:r>
              <a:rPr lang="de-DE" b="0" kern="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be</a:t>
            </a: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 </a:t>
            </a:r>
            <a:r>
              <a:rPr lang="de-DE" b="0" kern="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added</a:t>
            </a: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 </a:t>
            </a:r>
            <a:r>
              <a:rPr lang="de-DE" b="0" kern="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here</a:t>
            </a: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 </a:t>
            </a:r>
            <a:r>
              <a:rPr lang="de-DE" b="0" kern="0" spc="-1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(Calibri Regular, 48 </a:t>
            </a:r>
            <a:r>
              <a:rPr lang="de-DE" b="0" kern="0" spc="-1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pt</a:t>
            </a:r>
            <a:r>
              <a:rPr lang="de-DE" b="0" kern="0" spc="-1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)</a:t>
            </a:r>
            <a:endParaRPr lang="de-DE" b="0" kern="0" dirty="0">
              <a:solidFill>
                <a:sysClr val="windowText" lastClr="000000"/>
              </a:solidFill>
              <a:latin typeface="Calibri" panose="020F0502020204030204" pitchFamily="34" charset="0"/>
              <a:ea typeface="Source Sans Pro Semibold" panose="020B0503030403020204" pitchFamily="34" charset="0"/>
              <a:cs typeface="Cabin"/>
            </a:endParaRPr>
          </a:p>
        </p:txBody>
      </p:sp>
      <p:sp>
        <p:nvSpPr>
          <p:cNvPr id="98" name="Textplatzhalter 524">
            <a:extLst>
              <a:ext uri="{FF2B5EF4-FFF2-40B4-BE49-F238E27FC236}">
                <a16:creationId xmlns:a16="http://schemas.microsoft.com/office/drawing/2014/main" id="{65D10086-59BA-283D-2466-EEAE3B3DAE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129" y="8598406"/>
            <a:ext cx="10479124" cy="950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subtitle</a:t>
            </a:r>
            <a:r>
              <a:rPr lang="de-DE" dirty="0"/>
              <a:t> (Calibri </a:t>
            </a:r>
            <a:r>
              <a:rPr lang="de-DE" dirty="0" err="1"/>
              <a:t>Bold</a:t>
            </a:r>
            <a:r>
              <a:rPr lang="de-DE" dirty="0"/>
              <a:t>, 36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</p:txBody>
      </p:sp>
      <p:sp>
        <p:nvSpPr>
          <p:cNvPr id="99" name="Text Placeholder 3">
            <a:extLst>
              <a:ext uri="{FF2B5EF4-FFF2-40B4-BE49-F238E27FC236}">
                <a16:creationId xmlns:a16="http://schemas.microsoft.com/office/drawing/2014/main" id="{C10AD815-C226-7C1A-DD94-414BFCB6C2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7129" y="9539977"/>
            <a:ext cx="9660386" cy="1255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12701" marR="1799769">
              <a:lnSpc>
                <a:spcPct val="111000"/>
              </a:lnSpc>
              <a:spcBef>
                <a:spcPts val="1540"/>
              </a:spcBef>
            </a:pPr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Cologne, 08. April 2024 (Calibri Regular, 28 </a:t>
            </a:r>
            <a:r>
              <a:rPr lang="de-DE" dirty="0" err="1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pt</a:t>
            </a:r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)</a:t>
            </a:r>
            <a:br>
              <a:rPr lang="de-DE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</a:br>
            <a:r>
              <a:rPr lang="de-DE" dirty="0" err="1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Author</a:t>
            </a:r>
            <a:endParaRPr lang="de-DE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51F4F4-887E-8865-FB29-9295549D159D}"/>
              </a:ext>
            </a:extLst>
          </p:cNvPr>
          <p:cNvPicPr/>
          <p:nvPr userDrawn="1"/>
        </p:nvPicPr>
        <p:blipFill>
          <a:blip r:embed="rId5"/>
          <a:stretch>
            <a:fillRect/>
          </a:stretch>
        </p:blipFill>
        <p:spPr>
          <a:xfrm>
            <a:off x="17751568" y="2765644"/>
            <a:ext cx="1781908" cy="1422400"/>
          </a:xfrm>
          <a:prstGeom prst="rect">
            <a:avLst/>
          </a:prstGeom>
        </p:spPr>
      </p:pic>
      <p:pic>
        <p:nvPicPr>
          <p:cNvPr id="10" name="Grafik 9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7D929E34-8E80-9E88-8DD1-6FC43852A53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47128" y="533208"/>
            <a:ext cx="4634143" cy="1151060"/>
          </a:xfrm>
          <a:prstGeom prst="rect">
            <a:avLst/>
          </a:prstGeom>
        </p:spPr>
      </p:pic>
      <p:pic>
        <p:nvPicPr>
          <p:cNvPr id="100" name="Grafik 99" descr="Ein Bild, das Gebäude, draußen, Fenster, Fassade enthält.&#10;&#10;Automatisch generierte Beschreibung">
            <a:extLst>
              <a:ext uri="{FF2B5EF4-FFF2-40B4-BE49-F238E27FC236}">
                <a16:creationId xmlns:a16="http://schemas.microsoft.com/office/drawing/2014/main" id="{F02B27F5-6838-E40E-598C-55999374E8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11990" b="2643"/>
          <a:stretch/>
        </p:blipFill>
        <p:spPr>
          <a:xfrm>
            <a:off x="11942046" y="5888354"/>
            <a:ext cx="8169028" cy="542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6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6183-21BC-83A8-F7D6-6CDB9A317B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471" y="1510562"/>
            <a:ext cx="13409662" cy="9571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Here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is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a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headline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99104-500E-0AE0-8060-27186D1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B9D6-BB66-1E4D-A431-1212F4B30AAC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3079B-AA48-F8B6-28F9-72B9232D5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CD9B77-472E-2EAA-B4DE-12B0C5F5FCB4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3"/>
            <a:ext cx="10573720" cy="506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Optional: Chapter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or</a:t>
            </a: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category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D3102CF-463E-6773-7F35-5D843622DE43}"/>
              </a:ext>
            </a:extLst>
          </p:cNvPr>
          <p:cNvGrpSpPr/>
          <p:nvPr userDrawn="1"/>
        </p:nvGrpSpPr>
        <p:grpSpPr>
          <a:xfrm>
            <a:off x="15707573" y="10554652"/>
            <a:ext cx="3467864" cy="387648"/>
            <a:chOff x="15707573" y="10554652"/>
            <a:chExt cx="3467864" cy="387648"/>
          </a:xfrm>
        </p:grpSpPr>
        <p:pic>
          <p:nvPicPr>
            <p:cNvPr id="14" name="object 40">
              <a:extLst>
                <a:ext uri="{FF2B5EF4-FFF2-40B4-BE49-F238E27FC236}">
                  <a16:creationId xmlns:a16="http://schemas.microsoft.com/office/drawing/2014/main" id="{C94F9BF9-BABE-6C4A-51A2-2D880A46A6FB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128316" y="10831424"/>
              <a:ext cx="110895" cy="110876"/>
            </a:xfrm>
            <a:prstGeom prst="rect">
              <a:avLst/>
            </a:prstGeom>
          </p:spPr>
        </p:pic>
        <p:pic>
          <p:nvPicPr>
            <p:cNvPr id="15" name="object 41">
              <a:extLst>
                <a:ext uri="{FF2B5EF4-FFF2-40B4-BE49-F238E27FC236}">
                  <a16:creationId xmlns:a16="http://schemas.microsoft.com/office/drawing/2014/main" id="{36BE35B6-18A5-98EC-2CEA-5A05EF7026E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128316" y="10554652"/>
              <a:ext cx="110895" cy="110886"/>
            </a:xfrm>
            <a:prstGeom prst="rect">
              <a:avLst/>
            </a:prstGeom>
          </p:spPr>
        </p:pic>
        <p:pic>
          <p:nvPicPr>
            <p:cNvPr id="16" name="object 42">
              <a:extLst>
                <a:ext uri="{FF2B5EF4-FFF2-40B4-BE49-F238E27FC236}">
                  <a16:creationId xmlns:a16="http://schemas.microsoft.com/office/drawing/2014/main" id="{4B0B76A6-0C92-C2AA-B9E1-B4BCF35CF9A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901307" y="10554652"/>
              <a:ext cx="110885" cy="110886"/>
            </a:xfrm>
            <a:prstGeom prst="rect">
              <a:avLst/>
            </a:prstGeom>
          </p:spPr>
        </p:pic>
        <p:pic>
          <p:nvPicPr>
            <p:cNvPr id="17" name="object 43">
              <a:extLst>
                <a:ext uri="{FF2B5EF4-FFF2-40B4-BE49-F238E27FC236}">
                  <a16:creationId xmlns:a16="http://schemas.microsoft.com/office/drawing/2014/main" id="{E6024D9E-D448-9236-9291-0E04E21CC98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901307" y="10831424"/>
              <a:ext cx="110885" cy="110876"/>
            </a:xfrm>
            <a:prstGeom prst="rect">
              <a:avLst/>
            </a:prstGeom>
          </p:spPr>
        </p:pic>
        <p:pic>
          <p:nvPicPr>
            <p:cNvPr id="18" name="object 44">
              <a:extLst>
                <a:ext uri="{FF2B5EF4-FFF2-40B4-BE49-F238E27FC236}">
                  <a16:creationId xmlns:a16="http://schemas.microsoft.com/office/drawing/2014/main" id="{024CB5EB-9AA2-FDB4-0AB5-CD4AD9453A3E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674294" y="10554652"/>
              <a:ext cx="110895" cy="110886"/>
            </a:xfrm>
            <a:prstGeom prst="rect">
              <a:avLst/>
            </a:prstGeom>
          </p:spPr>
        </p:pic>
        <p:pic>
          <p:nvPicPr>
            <p:cNvPr id="19" name="object 45">
              <a:extLst>
                <a:ext uri="{FF2B5EF4-FFF2-40B4-BE49-F238E27FC236}">
                  <a16:creationId xmlns:a16="http://schemas.microsoft.com/office/drawing/2014/main" id="{59F5258D-72BB-29D2-E693-48C27F12FED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674294" y="10831424"/>
              <a:ext cx="110895" cy="110876"/>
            </a:xfrm>
            <a:prstGeom prst="rect">
              <a:avLst/>
            </a:prstGeom>
          </p:spPr>
        </p:pic>
        <p:pic>
          <p:nvPicPr>
            <p:cNvPr id="20" name="object 46">
              <a:extLst>
                <a:ext uri="{FF2B5EF4-FFF2-40B4-BE49-F238E27FC236}">
                  <a16:creationId xmlns:a16="http://schemas.microsoft.com/office/drawing/2014/main" id="{C7AEAF81-013C-282A-D560-A9BE43AF55F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445404" y="10554652"/>
              <a:ext cx="110895" cy="110886"/>
            </a:xfrm>
            <a:prstGeom prst="rect">
              <a:avLst/>
            </a:prstGeom>
          </p:spPr>
        </p:pic>
        <p:pic>
          <p:nvPicPr>
            <p:cNvPr id="21" name="object 47">
              <a:extLst>
                <a:ext uri="{FF2B5EF4-FFF2-40B4-BE49-F238E27FC236}">
                  <a16:creationId xmlns:a16="http://schemas.microsoft.com/office/drawing/2014/main" id="{F08D55A7-B906-4DE7-83A1-CC7BFA125BF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445404" y="10831424"/>
              <a:ext cx="110895" cy="110876"/>
            </a:xfrm>
            <a:prstGeom prst="rect">
              <a:avLst/>
            </a:prstGeom>
          </p:spPr>
        </p:pic>
        <p:pic>
          <p:nvPicPr>
            <p:cNvPr id="22" name="object 48">
              <a:extLst>
                <a:ext uri="{FF2B5EF4-FFF2-40B4-BE49-F238E27FC236}">
                  <a16:creationId xmlns:a16="http://schemas.microsoft.com/office/drawing/2014/main" id="{8F8FD9DA-6C98-0993-EC88-17BC95AF578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218394" y="10554652"/>
              <a:ext cx="110895" cy="110886"/>
            </a:xfrm>
            <a:prstGeom prst="rect">
              <a:avLst/>
            </a:prstGeom>
          </p:spPr>
        </p:pic>
        <p:pic>
          <p:nvPicPr>
            <p:cNvPr id="23" name="object 49">
              <a:extLst>
                <a:ext uri="{FF2B5EF4-FFF2-40B4-BE49-F238E27FC236}">
                  <a16:creationId xmlns:a16="http://schemas.microsoft.com/office/drawing/2014/main" id="{A285542A-B654-6B6A-E300-0BE15C5E1A49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218394" y="10831424"/>
              <a:ext cx="110895" cy="110876"/>
            </a:xfrm>
            <a:prstGeom prst="rect">
              <a:avLst/>
            </a:prstGeom>
          </p:spPr>
        </p:pic>
        <p:pic>
          <p:nvPicPr>
            <p:cNvPr id="24" name="object 50">
              <a:extLst>
                <a:ext uri="{FF2B5EF4-FFF2-40B4-BE49-F238E27FC236}">
                  <a16:creationId xmlns:a16="http://schemas.microsoft.com/office/drawing/2014/main" id="{9CAF4F58-6E50-99AE-CE7D-EC10AE8FCBA7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991384" y="10554652"/>
              <a:ext cx="110895" cy="110886"/>
            </a:xfrm>
            <a:prstGeom prst="rect">
              <a:avLst/>
            </a:prstGeom>
          </p:spPr>
        </p:pic>
        <p:pic>
          <p:nvPicPr>
            <p:cNvPr id="25" name="object 51">
              <a:extLst>
                <a:ext uri="{FF2B5EF4-FFF2-40B4-BE49-F238E27FC236}">
                  <a16:creationId xmlns:a16="http://schemas.microsoft.com/office/drawing/2014/main" id="{3521512A-B158-075B-5281-3186D1FB04C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991384" y="10831424"/>
              <a:ext cx="110895" cy="110876"/>
            </a:xfrm>
            <a:prstGeom prst="rect">
              <a:avLst/>
            </a:prstGeom>
          </p:spPr>
        </p:pic>
        <p:pic>
          <p:nvPicPr>
            <p:cNvPr id="26" name="object 52">
              <a:extLst>
                <a:ext uri="{FF2B5EF4-FFF2-40B4-BE49-F238E27FC236}">
                  <a16:creationId xmlns:a16="http://schemas.microsoft.com/office/drawing/2014/main" id="{C95796BD-C9DD-D20A-D4B3-87A613BA7225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5707573" y="10554652"/>
              <a:ext cx="110885" cy="110886"/>
            </a:xfrm>
            <a:prstGeom prst="rect">
              <a:avLst/>
            </a:prstGeom>
          </p:spPr>
        </p:pic>
        <p:pic>
          <p:nvPicPr>
            <p:cNvPr id="27" name="object 53">
              <a:extLst>
                <a:ext uri="{FF2B5EF4-FFF2-40B4-BE49-F238E27FC236}">
                  <a16:creationId xmlns:a16="http://schemas.microsoft.com/office/drawing/2014/main" id="{7D04FD3C-3253-64DD-9F3A-B663BBA36642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5707573" y="10831424"/>
              <a:ext cx="110885" cy="110876"/>
            </a:xfrm>
            <a:prstGeom prst="rect">
              <a:avLst/>
            </a:prstGeom>
          </p:spPr>
        </p:pic>
        <p:pic>
          <p:nvPicPr>
            <p:cNvPr id="28" name="object 54">
              <a:extLst>
                <a:ext uri="{FF2B5EF4-FFF2-40B4-BE49-F238E27FC236}">
                  <a16:creationId xmlns:a16="http://schemas.microsoft.com/office/drawing/2014/main" id="{D5FC1906-7DC6-E3B4-DB03-1F584EDF18BA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589762" y="10554652"/>
              <a:ext cx="110895" cy="110886"/>
            </a:xfrm>
            <a:prstGeom prst="rect">
              <a:avLst/>
            </a:prstGeom>
          </p:spPr>
        </p:pic>
        <p:pic>
          <p:nvPicPr>
            <p:cNvPr id="29" name="object 55">
              <a:extLst>
                <a:ext uri="{FF2B5EF4-FFF2-40B4-BE49-F238E27FC236}">
                  <a16:creationId xmlns:a16="http://schemas.microsoft.com/office/drawing/2014/main" id="{F971D9C4-B287-0795-CA3B-49397AE10E3D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362755" y="10554652"/>
              <a:ext cx="110895" cy="110886"/>
            </a:xfrm>
            <a:prstGeom prst="rect">
              <a:avLst/>
            </a:prstGeom>
          </p:spPr>
        </p:pic>
        <p:pic>
          <p:nvPicPr>
            <p:cNvPr id="30" name="object 56">
              <a:extLst>
                <a:ext uri="{FF2B5EF4-FFF2-40B4-BE49-F238E27FC236}">
                  <a16:creationId xmlns:a16="http://schemas.microsoft.com/office/drawing/2014/main" id="{00C87BE9-0BF8-0AB5-2EEC-AF48C0F23E7F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589762" y="10831424"/>
              <a:ext cx="110895" cy="110876"/>
            </a:xfrm>
            <a:prstGeom prst="rect">
              <a:avLst/>
            </a:prstGeom>
          </p:spPr>
        </p:pic>
        <p:pic>
          <p:nvPicPr>
            <p:cNvPr id="31" name="object 57">
              <a:extLst>
                <a:ext uri="{FF2B5EF4-FFF2-40B4-BE49-F238E27FC236}">
                  <a16:creationId xmlns:a16="http://schemas.microsoft.com/office/drawing/2014/main" id="{E08D645B-866C-1916-DF24-24F2EF755B48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135743" y="10554652"/>
              <a:ext cx="110895" cy="110886"/>
            </a:xfrm>
            <a:prstGeom prst="rect">
              <a:avLst/>
            </a:prstGeom>
          </p:spPr>
        </p:pic>
        <p:pic>
          <p:nvPicPr>
            <p:cNvPr id="32" name="object 58">
              <a:extLst>
                <a:ext uri="{FF2B5EF4-FFF2-40B4-BE49-F238E27FC236}">
                  <a16:creationId xmlns:a16="http://schemas.microsoft.com/office/drawing/2014/main" id="{BBFED0EA-EEAC-BBE5-49BF-AE4B8412103D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362755" y="10831424"/>
              <a:ext cx="110895" cy="110876"/>
            </a:xfrm>
            <a:prstGeom prst="rect">
              <a:avLst/>
            </a:prstGeom>
          </p:spPr>
        </p:pic>
        <p:pic>
          <p:nvPicPr>
            <p:cNvPr id="33" name="object 59">
              <a:extLst>
                <a:ext uri="{FF2B5EF4-FFF2-40B4-BE49-F238E27FC236}">
                  <a16:creationId xmlns:a16="http://schemas.microsoft.com/office/drawing/2014/main" id="{8D104CFB-2FB7-1FE0-6F6A-00646D72126E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135743" y="10831424"/>
              <a:ext cx="110895" cy="110876"/>
            </a:xfrm>
            <a:prstGeom prst="rect">
              <a:avLst/>
            </a:prstGeom>
          </p:spPr>
        </p:pic>
        <p:pic>
          <p:nvPicPr>
            <p:cNvPr id="34" name="object 60">
              <a:extLst>
                <a:ext uri="{FF2B5EF4-FFF2-40B4-BE49-F238E27FC236}">
                  <a16:creationId xmlns:a16="http://schemas.microsoft.com/office/drawing/2014/main" id="{D1D2E79E-C633-5A5A-AC5A-BDDA14B4106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9064542" y="10554652"/>
              <a:ext cx="110895" cy="110886"/>
            </a:xfrm>
            <a:prstGeom prst="rect">
              <a:avLst/>
            </a:prstGeom>
          </p:spPr>
        </p:pic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id="{7FAA6025-53A3-841F-C557-2D385029C67D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9064542" y="10831424"/>
              <a:ext cx="110895" cy="110876"/>
            </a:xfrm>
            <a:prstGeom prst="rect">
              <a:avLst/>
            </a:prstGeom>
          </p:spPr>
        </p:pic>
        <p:pic>
          <p:nvPicPr>
            <p:cNvPr id="36" name="object 62">
              <a:extLst>
                <a:ext uri="{FF2B5EF4-FFF2-40B4-BE49-F238E27FC236}">
                  <a16:creationId xmlns:a16="http://schemas.microsoft.com/office/drawing/2014/main" id="{06D65105-B874-9FD3-BBF1-4CFD0CE9F929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837533" y="10554652"/>
              <a:ext cx="110895" cy="110886"/>
            </a:xfrm>
            <a:prstGeom prst="rect">
              <a:avLst/>
            </a:prstGeom>
          </p:spPr>
        </p:pic>
        <p:pic>
          <p:nvPicPr>
            <p:cNvPr id="37" name="object 63">
              <a:extLst>
                <a:ext uri="{FF2B5EF4-FFF2-40B4-BE49-F238E27FC236}">
                  <a16:creationId xmlns:a16="http://schemas.microsoft.com/office/drawing/2014/main" id="{FDF8FA48-01FB-2969-2876-87B5E5CE9F0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837533" y="10831424"/>
              <a:ext cx="110895" cy="110876"/>
            </a:xfrm>
            <a:prstGeom prst="rect">
              <a:avLst/>
            </a:prstGeom>
          </p:spPr>
        </p:pic>
        <p:pic>
          <p:nvPicPr>
            <p:cNvPr id="38" name="object 64">
              <a:extLst>
                <a:ext uri="{FF2B5EF4-FFF2-40B4-BE49-F238E27FC236}">
                  <a16:creationId xmlns:a16="http://schemas.microsoft.com/office/drawing/2014/main" id="{53E10A21-C6B7-B29C-8A6B-8FC518670F3A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610531" y="10554652"/>
              <a:ext cx="110885" cy="110886"/>
            </a:xfrm>
            <a:prstGeom prst="rect">
              <a:avLst/>
            </a:prstGeom>
          </p:spPr>
        </p:pic>
        <p:pic>
          <p:nvPicPr>
            <p:cNvPr id="39" name="object 65">
              <a:extLst>
                <a:ext uri="{FF2B5EF4-FFF2-40B4-BE49-F238E27FC236}">
                  <a16:creationId xmlns:a16="http://schemas.microsoft.com/office/drawing/2014/main" id="{EDC45E05-E509-0806-033F-4B3E11768E9C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610531" y="10831424"/>
              <a:ext cx="110885" cy="110876"/>
            </a:xfrm>
            <a:prstGeom prst="rect">
              <a:avLst/>
            </a:prstGeom>
          </p:spPr>
        </p:pic>
      </p:grp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A0C5CE50-4113-CD07-15EB-0F46EB93C7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471" y="4477404"/>
            <a:ext cx="8871530" cy="570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Char char="•"/>
              <a:defRPr/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Bulleted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lists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in Calibri Regular (28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pt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Indented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lists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Calibri Regular (26 </a:t>
            </a: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Indented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lists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Calibri Regular (22 </a:t>
            </a: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339B074F-0D2E-BC9C-5C36-D8C41BD5B51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41146" y="3742022"/>
            <a:ext cx="8864855" cy="602203"/>
          </a:xfrm>
        </p:spPr>
        <p:txBody>
          <a:bodyPr anchor="t">
            <a:normAutofit/>
          </a:bodyPr>
          <a:lstStyle>
            <a:lvl1pPr marL="0" indent="0">
              <a:buNone/>
              <a:defRPr sz="3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subheading</a:t>
            </a:r>
            <a:endParaRPr lang="de-DE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CE72919-CA20-5AD3-9DC5-88B2A58A208D}"/>
              </a:ext>
            </a:extLst>
          </p:cNvPr>
          <p:cNvSpPr/>
          <p:nvPr userDrawn="1"/>
        </p:nvSpPr>
        <p:spPr>
          <a:xfrm>
            <a:off x="1" y="8418591"/>
            <a:ext cx="2658955" cy="2890520"/>
          </a:xfrm>
          <a:custGeom>
            <a:avLst/>
            <a:gdLst/>
            <a:ahLst/>
            <a:cxnLst/>
            <a:rect l="l" t="t" r="r" b="b"/>
            <a:pathLst>
              <a:path w="2658745" h="2890520">
                <a:moveTo>
                  <a:pt x="889906" y="0"/>
                </a:moveTo>
                <a:lnTo>
                  <a:pt x="842259" y="642"/>
                </a:lnTo>
                <a:lnTo>
                  <a:pt x="794649" y="2558"/>
                </a:lnTo>
                <a:lnTo>
                  <a:pt x="747102" y="5749"/>
                </a:lnTo>
                <a:lnTo>
                  <a:pt x="699648" y="10213"/>
                </a:lnTo>
                <a:lnTo>
                  <a:pt x="652199" y="15965"/>
                </a:lnTo>
                <a:lnTo>
                  <a:pt x="605128" y="22953"/>
                </a:lnTo>
                <a:lnTo>
                  <a:pt x="558117" y="31228"/>
                </a:lnTo>
                <a:lnTo>
                  <a:pt x="511310" y="40772"/>
                </a:lnTo>
                <a:lnTo>
                  <a:pt x="464735" y="51582"/>
                </a:lnTo>
                <a:lnTo>
                  <a:pt x="418418" y="63658"/>
                </a:lnTo>
                <a:lnTo>
                  <a:pt x="372389" y="76999"/>
                </a:lnTo>
                <a:lnTo>
                  <a:pt x="326675" y="91605"/>
                </a:lnTo>
                <a:lnTo>
                  <a:pt x="281303" y="107472"/>
                </a:lnTo>
                <a:lnTo>
                  <a:pt x="236302" y="124601"/>
                </a:lnTo>
                <a:lnTo>
                  <a:pt x="191700" y="142991"/>
                </a:lnTo>
                <a:lnTo>
                  <a:pt x="147524" y="162640"/>
                </a:lnTo>
                <a:lnTo>
                  <a:pt x="103802" y="183548"/>
                </a:lnTo>
                <a:lnTo>
                  <a:pt x="60562" y="205712"/>
                </a:lnTo>
                <a:lnTo>
                  <a:pt x="17832" y="229132"/>
                </a:lnTo>
                <a:lnTo>
                  <a:pt x="0" y="239561"/>
                </a:lnTo>
                <a:lnTo>
                  <a:pt x="0" y="2889964"/>
                </a:lnTo>
                <a:lnTo>
                  <a:pt x="2257943" y="2889964"/>
                </a:lnTo>
                <a:lnTo>
                  <a:pt x="2282149" y="2859962"/>
                </a:lnTo>
                <a:lnTo>
                  <a:pt x="2310747" y="2822526"/>
                </a:lnTo>
                <a:lnTo>
                  <a:pt x="2338208" y="2784534"/>
                </a:lnTo>
                <a:lnTo>
                  <a:pt x="2364533" y="2746009"/>
                </a:lnTo>
                <a:lnTo>
                  <a:pt x="2389723" y="2706973"/>
                </a:lnTo>
                <a:lnTo>
                  <a:pt x="2413778" y="2667448"/>
                </a:lnTo>
                <a:lnTo>
                  <a:pt x="2436699" y="2627458"/>
                </a:lnTo>
                <a:lnTo>
                  <a:pt x="2458488" y="2587026"/>
                </a:lnTo>
                <a:lnTo>
                  <a:pt x="2479145" y="2546173"/>
                </a:lnTo>
                <a:lnTo>
                  <a:pt x="2498671" y="2504923"/>
                </a:lnTo>
                <a:lnTo>
                  <a:pt x="2517067" y="2463298"/>
                </a:lnTo>
                <a:lnTo>
                  <a:pt x="2534335" y="2421321"/>
                </a:lnTo>
                <a:lnTo>
                  <a:pt x="2550474" y="2379014"/>
                </a:lnTo>
                <a:lnTo>
                  <a:pt x="2565486" y="2336401"/>
                </a:lnTo>
                <a:lnTo>
                  <a:pt x="2579372" y="2293503"/>
                </a:lnTo>
                <a:lnTo>
                  <a:pt x="2592132" y="2250344"/>
                </a:lnTo>
                <a:lnTo>
                  <a:pt x="2603768" y="2206947"/>
                </a:lnTo>
                <a:lnTo>
                  <a:pt x="2614280" y="2163333"/>
                </a:lnTo>
                <a:lnTo>
                  <a:pt x="2623670" y="2119526"/>
                </a:lnTo>
                <a:lnTo>
                  <a:pt x="2631938" y="2075548"/>
                </a:lnTo>
                <a:lnTo>
                  <a:pt x="2639085" y="2031423"/>
                </a:lnTo>
                <a:lnTo>
                  <a:pt x="2645112" y="1987171"/>
                </a:lnTo>
                <a:lnTo>
                  <a:pt x="2650020" y="1942817"/>
                </a:lnTo>
                <a:lnTo>
                  <a:pt x="2653810" y="1898384"/>
                </a:lnTo>
                <a:lnTo>
                  <a:pt x="2656483" y="1853892"/>
                </a:lnTo>
                <a:lnTo>
                  <a:pt x="2658040" y="1809366"/>
                </a:lnTo>
                <a:lnTo>
                  <a:pt x="2658481" y="1764828"/>
                </a:lnTo>
                <a:lnTo>
                  <a:pt x="2657808" y="1720301"/>
                </a:lnTo>
                <a:lnTo>
                  <a:pt x="2656022" y="1675807"/>
                </a:lnTo>
                <a:lnTo>
                  <a:pt x="2653123" y="1631369"/>
                </a:lnTo>
                <a:lnTo>
                  <a:pt x="2649112" y="1587010"/>
                </a:lnTo>
                <a:lnTo>
                  <a:pt x="2643990" y="1542752"/>
                </a:lnTo>
                <a:lnTo>
                  <a:pt x="2637758" y="1498618"/>
                </a:lnTo>
                <a:lnTo>
                  <a:pt x="2630418" y="1454631"/>
                </a:lnTo>
                <a:lnTo>
                  <a:pt x="2621969" y="1410814"/>
                </a:lnTo>
                <a:lnTo>
                  <a:pt x="2612413" y="1367188"/>
                </a:lnTo>
                <a:lnTo>
                  <a:pt x="2601751" y="1323777"/>
                </a:lnTo>
                <a:lnTo>
                  <a:pt x="2589983" y="1280604"/>
                </a:lnTo>
                <a:lnTo>
                  <a:pt x="2577112" y="1237690"/>
                </a:lnTo>
                <a:lnTo>
                  <a:pt x="2563136" y="1195060"/>
                </a:lnTo>
                <a:lnTo>
                  <a:pt x="2548058" y="1152735"/>
                </a:lnTo>
                <a:lnTo>
                  <a:pt x="2531879" y="1110737"/>
                </a:lnTo>
                <a:lnTo>
                  <a:pt x="2514598" y="1069091"/>
                </a:lnTo>
                <a:lnTo>
                  <a:pt x="2496218" y="1027818"/>
                </a:lnTo>
                <a:lnTo>
                  <a:pt x="2476739" y="986942"/>
                </a:lnTo>
                <a:lnTo>
                  <a:pt x="2456161" y="946484"/>
                </a:lnTo>
                <a:lnTo>
                  <a:pt x="2434487" y="906467"/>
                </a:lnTo>
                <a:lnTo>
                  <a:pt x="2411716" y="866915"/>
                </a:lnTo>
                <a:lnTo>
                  <a:pt x="2387850" y="827850"/>
                </a:lnTo>
                <a:lnTo>
                  <a:pt x="2362890" y="789294"/>
                </a:lnTo>
                <a:lnTo>
                  <a:pt x="2336836" y="751270"/>
                </a:lnTo>
                <a:lnTo>
                  <a:pt x="2309689" y="713801"/>
                </a:lnTo>
                <a:lnTo>
                  <a:pt x="2281451" y="676910"/>
                </a:lnTo>
                <a:lnTo>
                  <a:pt x="2252122" y="640618"/>
                </a:lnTo>
                <a:lnTo>
                  <a:pt x="2221703" y="604950"/>
                </a:lnTo>
                <a:lnTo>
                  <a:pt x="2190195" y="569927"/>
                </a:lnTo>
                <a:lnTo>
                  <a:pt x="2157599" y="535573"/>
                </a:lnTo>
                <a:lnTo>
                  <a:pt x="2123917" y="501909"/>
                </a:lnTo>
                <a:lnTo>
                  <a:pt x="2089147" y="468959"/>
                </a:lnTo>
                <a:lnTo>
                  <a:pt x="2050987" y="434735"/>
                </a:lnTo>
                <a:lnTo>
                  <a:pt x="2012114" y="401817"/>
                </a:lnTo>
                <a:lnTo>
                  <a:pt x="1972557" y="370203"/>
                </a:lnTo>
                <a:lnTo>
                  <a:pt x="1932343" y="339894"/>
                </a:lnTo>
                <a:lnTo>
                  <a:pt x="1891500" y="310887"/>
                </a:lnTo>
                <a:lnTo>
                  <a:pt x="1850056" y="283181"/>
                </a:lnTo>
                <a:lnTo>
                  <a:pt x="1808038" y="256775"/>
                </a:lnTo>
                <a:lnTo>
                  <a:pt x="1765475" y="231669"/>
                </a:lnTo>
                <a:lnTo>
                  <a:pt x="1722393" y="207861"/>
                </a:lnTo>
                <a:lnTo>
                  <a:pt x="1678821" y="185349"/>
                </a:lnTo>
                <a:lnTo>
                  <a:pt x="1634786" y="164134"/>
                </a:lnTo>
                <a:lnTo>
                  <a:pt x="1590316" y="144213"/>
                </a:lnTo>
                <a:lnTo>
                  <a:pt x="1545438" y="125585"/>
                </a:lnTo>
                <a:lnTo>
                  <a:pt x="1500182" y="108250"/>
                </a:lnTo>
                <a:lnTo>
                  <a:pt x="1454573" y="92207"/>
                </a:lnTo>
                <a:lnTo>
                  <a:pt x="1408640" y="77454"/>
                </a:lnTo>
                <a:lnTo>
                  <a:pt x="1362410" y="63989"/>
                </a:lnTo>
                <a:lnTo>
                  <a:pt x="1315912" y="51813"/>
                </a:lnTo>
                <a:lnTo>
                  <a:pt x="1269173" y="40923"/>
                </a:lnTo>
                <a:lnTo>
                  <a:pt x="1222220" y="31320"/>
                </a:lnTo>
                <a:lnTo>
                  <a:pt x="1175082" y="23001"/>
                </a:lnTo>
                <a:lnTo>
                  <a:pt x="1127786" y="15965"/>
                </a:lnTo>
                <a:lnTo>
                  <a:pt x="1080360" y="10212"/>
                </a:lnTo>
                <a:lnTo>
                  <a:pt x="1032831" y="5739"/>
                </a:lnTo>
                <a:lnTo>
                  <a:pt x="985227" y="2548"/>
                </a:lnTo>
                <a:lnTo>
                  <a:pt x="937576" y="635"/>
                </a:lnTo>
                <a:lnTo>
                  <a:pt x="889906" y="0"/>
                </a:lnTo>
                <a:close/>
              </a:path>
            </a:pathLst>
          </a:custGeom>
          <a:solidFill>
            <a:srgbClr val="66C1BE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B15CC432-C63D-298C-3BC0-C2E1B962CBC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0303907" y="4477404"/>
            <a:ext cx="8871530" cy="570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Char char="•"/>
              <a:defRPr/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Bulleted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lists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in Calibri Regular (28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pt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Indented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lists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Calibri Regular (26 </a:t>
            </a: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Indented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lists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Calibri Regular (22 </a:t>
            </a: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4132" marR="5081" lvl="0" indent="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2800" b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C6060948-8F1C-C4A1-3A87-D777F71D4E4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310582" y="3742022"/>
            <a:ext cx="8864855" cy="602203"/>
          </a:xfrm>
        </p:spPr>
        <p:txBody>
          <a:bodyPr anchor="t">
            <a:normAutofit/>
          </a:bodyPr>
          <a:lstStyle>
            <a:lvl1pPr marL="0" indent="0">
              <a:buNone/>
              <a:defRPr sz="3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subheading</a:t>
            </a:r>
            <a:endParaRPr lang="de-DE" dirty="0"/>
          </a:p>
        </p:txBody>
      </p:sp>
      <p:pic>
        <p:nvPicPr>
          <p:cNvPr id="8" name="Grafik 7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D0E764DE-B21F-3F5E-BE34-F5FBD5CB673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365806" y="547556"/>
            <a:ext cx="3316412" cy="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1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6183-21BC-83A8-F7D6-6CDB9A317B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471" y="1510562"/>
            <a:ext cx="13409662" cy="9571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Here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is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a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headline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99104-500E-0AE0-8060-27186D1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5EEE-8BEA-174B-A095-5510A5327908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3079B-AA48-F8B6-28F9-72B9232D5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CD9B77-472E-2EAA-B4DE-12B0C5F5FCB4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3"/>
            <a:ext cx="10573720" cy="506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Optional: Chapter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or</a:t>
            </a: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category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D3102CF-463E-6773-7F35-5D843622DE43}"/>
              </a:ext>
            </a:extLst>
          </p:cNvPr>
          <p:cNvGrpSpPr/>
          <p:nvPr userDrawn="1"/>
        </p:nvGrpSpPr>
        <p:grpSpPr>
          <a:xfrm>
            <a:off x="15707573" y="10554652"/>
            <a:ext cx="3467864" cy="387648"/>
            <a:chOff x="15707573" y="10554652"/>
            <a:chExt cx="3467864" cy="387648"/>
          </a:xfrm>
        </p:grpSpPr>
        <p:pic>
          <p:nvPicPr>
            <p:cNvPr id="14" name="object 40">
              <a:extLst>
                <a:ext uri="{FF2B5EF4-FFF2-40B4-BE49-F238E27FC236}">
                  <a16:creationId xmlns:a16="http://schemas.microsoft.com/office/drawing/2014/main" id="{C94F9BF9-BABE-6C4A-51A2-2D880A46A6FB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128316" y="10831424"/>
              <a:ext cx="110895" cy="110876"/>
            </a:xfrm>
            <a:prstGeom prst="rect">
              <a:avLst/>
            </a:prstGeom>
          </p:spPr>
        </p:pic>
        <p:pic>
          <p:nvPicPr>
            <p:cNvPr id="15" name="object 41">
              <a:extLst>
                <a:ext uri="{FF2B5EF4-FFF2-40B4-BE49-F238E27FC236}">
                  <a16:creationId xmlns:a16="http://schemas.microsoft.com/office/drawing/2014/main" id="{36BE35B6-18A5-98EC-2CEA-5A05EF7026E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128316" y="10554652"/>
              <a:ext cx="110895" cy="110886"/>
            </a:xfrm>
            <a:prstGeom prst="rect">
              <a:avLst/>
            </a:prstGeom>
          </p:spPr>
        </p:pic>
        <p:pic>
          <p:nvPicPr>
            <p:cNvPr id="16" name="object 42">
              <a:extLst>
                <a:ext uri="{FF2B5EF4-FFF2-40B4-BE49-F238E27FC236}">
                  <a16:creationId xmlns:a16="http://schemas.microsoft.com/office/drawing/2014/main" id="{4B0B76A6-0C92-C2AA-B9E1-B4BCF35CF9A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901307" y="10554652"/>
              <a:ext cx="110885" cy="110886"/>
            </a:xfrm>
            <a:prstGeom prst="rect">
              <a:avLst/>
            </a:prstGeom>
          </p:spPr>
        </p:pic>
        <p:pic>
          <p:nvPicPr>
            <p:cNvPr id="17" name="object 43">
              <a:extLst>
                <a:ext uri="{FF2B5EF4-FFF2-40B4-BE49-F238E27FC236}">
                  <a16:creationId xmlns:a16="http://schemas.microsoft.com/office/drawing/2014/main" id="{E6024D9E-D448-9236-9291-0E04E21CC98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901307" y="10831424"/>
              <a:ext cx="110885" cy="110876"/>
            </a:xfrm>
            <a:prstGeom prst="rect">
              <a:avLst/>
            </a:prstGeom>
          </p:spPr>
        </p:pic>
        <p:pic>
          <p:nvPicPr>
            <p:cNvPr id="18" name="object 44">
              <a:extLst>
                <a:ext uri="{FF2B5EF4-FFF2-40B4-BE49-F238E27FC236}">
                  <a16:creationId xmlns:a16="http://schemas.microsoft.com/office/drawing/2014/main" id="{024CB5EB-9AA2-FDB4-0AB5-CD4AD9453A3E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674294" y="10554652"/>
              <a:ext cx="110895" cy="110886"/>
            </a:xfrm>
            <a:prstGeom prst="rect">
              <a:avLst/>
            </a:prstGeom>
          </p:spPr>
        </p:pic>
        <p:pic>
          <p:nvPicPr>
            <p:cNvPr id="19" name="object 45">
              <a:extLst>
                <a:ext uri="{FF2B5EF4-FFF2-40B4-BE49-F238E27FC236}">
                  <a16:creationId xmlns:a16="http://schemas.microsoft.com/office/drawing/2014/main" id="{59F5258D-72BB-29D2-E693-48C27F12FED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674294" y="10831424"/>
              <a:ext cx="110895" cy="110876"/>
            </a:xfrm>
            <a:prstGeom prst="rect">
              <a:avLst/>
            </a:prstGeom>
          </p:spPr>
        </p:pic>
        <p:pic>
          <p:nvPicPr>
            <p:cNvPr id="20" name="object 46">
              <a:extLst>
                <a:ext uri="{FF2B5EF4-FFF2-40B4-BE49-F238E27FC236}">
                  <a16:creationId xmlns:a16="http://schemas.microsoft.com/office/drawing/2014/main" id="{C7AEAF81-013C-282A-D560-A9BE43AF55F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445404" y="10554652"/>
              <a:ext cx="110895" cy="110886"/>
            </a:xfrm>
            <a:prstGeom prst="rect">
              <a:avLst/>
            </a:prstGeom>
          </p:spPr>
        </p:pic>
        <p:pic>
          <p:nvPicPr>
            <p:cNvPr id="21" name="object 47">
              <a:extLst>
                <a:ext uri="{FF2B5EF4-FFF2-40B4-BE49-F238E27FC236}">
                  <a16:creationId xmlns:a16="http://schemas.microsoft.com/office/drawing/2014/main" id="{F08D55A7-B906-4DE7-83A1-CC7BFA125BF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445404" y="10831424"/>
              <a:ext cx="110895" cy="110876"/>
            </a:xfrm>
            <a:prstGeom prst="rect">
              <a:avLst/>
            </a:prstGeom>
          </p:spPr>
        </p:pic>
        <p:pic>
          <p:nvPicPr>
            <p:cNvPr id="22" name="object 48">
              <a:extLst>
                <a:ext uri="{FF2B5EF4-FFF2-40B4-BE49-F238E27FC236}">
                  <a16:creationId xmlns:a16="http://schemas.microsoft.com/office/drawing/2014/main" id="{8F8FD9DA-6C98-0993-EC88-17BC95AF578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218394" y="10554652"/>
              <a:ext cx="110895" cy="110886"/>
            </a:xfrm>
            <a:prstGeom prst="rect">
              <a:avLst/>
            </a:prstGeom>
          </p:spPr>
        </p:pic>
        <p:pic>
          <p:nvPicPr>
            <p:cNvPr id="23" name="object 49">
              <a:extLst>
                <a:ext uri="{FF2B5EF4-FFF2-40B4-BE49-F238E27FC236}">
                  <a16:creationId xmlns:a16="http://schemas.microsoft.com/office/drawing/2014/main" id="{A285542A-B654-6B6A-E300-0BE15C5E1A49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218394" y="10831424"/>
              <a:ext cx="110895" cy="110876"/>
            </a:xfrm>
            <a:prstGeom prst="rect">
              <a:avLst/>
            </a:prstGeom>
          </p:spPr>
        </p:pic>
        <p:pic>
          <p:nvPicPr>
            <p:cNvPr id="24" name="object 50">
              <a:extLst>
                <a:ext uri="{FF2B5EF4-FFF2-40B4-BE49-F238E27FC236}">
                  <a16:creationId xmlns:a16="http://schemas.microsoft.com/office/drawing/2014/main" id="{9CAF4F58-6E50-99AE-CE7D-EC10AE8FCBA7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991384" y="10554652"/>
              <a:ext cx="110895" cy="110886"/>
            </a:xfrm>
            <a:prstGeom prst="rect">
              <a:avLst/>
            </a:prstGeom>
          </p:spPr>
        </p:pic>
        <p:pic>
          <p:nvPicPr>
            <p:cNvPr id="25" name="object 51">
              <a:extLst>
                <a:ext uri="{FF2B5EF4-FFF2-40B4-BE49-F238E27FC236}">
                  <a16:creationId xmlns:a16="http://schemas.microsoft.com/office/drawing/2014/main" id="{3521512A-B158-075B-5281-3186D1FB04C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991384" y="10831424"/>
              <a:ext cx="110895" cy="110876"/>
            </a:xfrm>
            <a:prstGeom prst="rect">
              <a:avLst/>
            </a:prstGeom>
          </p:spPr>
        </p:pic>
        <p:pic>
          <p:nvPicPr>
            <p:cNvPr id="26" name="object 52">
              <a:extLst>
                <a:ext uri="{FF2B5EF4-FFF2-40B4-BE49-F238E27FC236}">
                  <a16:creationId xmlns:a16="http://schemas.microsoft.com/office/drawing/2014/main" id="{C95796BD-C9DD-D20A-D4B3-87A613BA7225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5707573" y="10554652"/>
              <a:ext cx="110885" cy="110886"/>
            </a:xfrm>
            <a:prstGeom prst="rect">
              <a:avLst/>
            </a:prstGeom>
          </p:spPr>
        </p:pic>
        <p:pic>
          <p:nvPicPr>
            <p:cNvPr id="27" name="object 53">
              <a:extLst>
                <a:ext uri="{FF2B5EF4-FFF2-40B4-BE49-F238E27FC236}">
                  <a16:creationId xmlns:a16="http://schemas.microsoft.com/office/drawing/2014/main" id="{7D04FD3C-3253-64DD-9F3A-B663BBA36642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5707573" y="10831424"/>
              <a:ext cx="110885" cy="110876"/>
            </a:xfrm>
            <a:prstGeom prst="rect">
              <a:avLst/>
            </a:prstGeom>
          </p:spPr>
        </p:pic>
        <p:pic>
          <p:nvPicPr>
            <p:cNvPr id="28" name="object 54">
              <a:extLst>
                <a:ext uri="{FF2B5EF4-FFF2-40B4-BE49-F238E27FC236}">
                  <a16:creationId xmlns:a16="http://schemas.microsoft.com/office/drawing/2014/main" id="{D5FC1906-7DC6-E3B4-DB03-1F584EDF18BA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589762" y="10554652"/>
              <a:ext cx="110895" cy="110886"/>
            </a:xfrm>
            <a:prstGeom prst="rect">
              <a:avLst/>
            </a:prstGeom>
          </p:spPr>
        </p:pic>
        <p:pic>
          <p:nvPicPr>
            <p:cNvPr id="29" name="object 55">
              <a:extLst>
                <a:ext uri="{FF2B5EF4-FFF2-40B4-BE49-F238E27FC236}">
                  <a16:creationId xmlns:a16="http://schemas.microsoft.com/office/drawing/2014/main" id="{F971D9C4-B287-0795-CA3B-49397AE10E3D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362755" y="10554652"/>
              <a:ext cx="110895" cy="110886"/>
            </a:xfrm>
            <a:prstGeom prst="rect">
              <a:avLst/>
            </a:prstGeom>
          </p:spPr>
        </p:pic>
        <p:pic>
          <p:nvPicPr>
            <p:cNvPr id="30" name="object 56">
              <a:extLst>
                <a:ext uri="{FF2B5EF4-FFF2-40B4-BE49-F238E27FC236}">
                  <a16:creationId xmlns:a16="http://schemas.microsoft.com/office/drawing/2014/main" id="{00C87BE9-0BF8-0AB5-2EEC-AF48C0F23E7F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589762" y="10831424"/>
              <a:ext cx="110895" cy="110876"/>
            </a:xfrm>
            <a:prstGeom prst="rect">
              <a:avLst/>
            </a:prstGeom>
          </p:spPr>
        </p:pic>
        <p:pic>
          <p:nvPicPr>
            <p:cNvPr id="31" name="object 57">
              <a:extLst>
                <a:ext uri="{FF2B5EF4-FFF2-40B4-BE49-F238E27FC236}">
                  <a16:creationId xmlns:a16="http://schemas.microsoft.com/office/drawing/2014/main" id="{E08D645B-866C-1916-DF24-24F2EF755B48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135743" y="10554652"/>
              <a:ext cx="110895" cy="110886"/>
            </a:xfrm>
            <a:prstGeom prst="rect">
              <a:avLst/>
            </a:prstGeom>
          </p:spPr>
        </p:pic>
        <p:pic>
          <p:nvPicPr>
            <p:cNvPr id="32" name="object 58">
              <a:extLst>
                <a:ext uri="{FF2B5EF4-FFF2-40B4-BE49-F238E27FC236}">
                  <a16:creationId xmlns:a16="http://schemas.microsoft.com/office/drawing/2014/main" id="{BBFED0EA-EEAC-BBE5-49BF-AE4B8412103D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362755" y="10831424"/>
              <a:ext cx="110895" cy="110876"/>
            </a:xfrm>
            <a:prstGeom prst="rect">
              <a:avLst/>
            </a:prstGeom>
          </p:spPr>
        </p:pic>
        <p:pic>
          <p:nvPicPr>
            <p:cNvPr id="33" name="object 59">
              <a:extLst>
                <a:ext uri="{FF2B5EF4-FFF2-40B4-BE49-F238E27FC236}">
                  <a16:creationId xmlns:a16="http://schemas.microsoft.com/office/drawing/2014/main" id="{8D104CFB-2FB7-1FE0-6F6A-00646D72126E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135743" y="10831424"/>
              <a:ext cx="110895" cy="110876"/>
            </a:xfrm>
            <a:prstGeom prst="rect">
              <a:avLst/>
            </a:prstGeom>
          </p:spPr>
        </p:pic>
        <p:pic>
          <p:nvPicPr>
            <p:cNvPr id="34" name="object 60">
              <a:extLst>
                <a:ext uri="{FF2B5EF4-FFF2-40B4-BE49-F238E27FC236}">
                  <a16:creationId xmlns:a16="http://schemas.microsoft.com/office/drawing/2014/main" id="{D1D2E79E-C633-5A5A-AC5A-BDDA14B4106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9064542" y="10554652"/>
              <a:ext cx="110895" cy="110886"/>
            </a:xfrm>
            <a:prstGeom prst="rect">
              <a:avLst/>
            </a:prstGeom>
          </p:spPr>
        </p:pic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id="{7FAA6025-53A3-841F-C557-2D385029C67D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9064542" y="10831424"/>
              <a:ext cx="110895" cy="110876"/>
            </a:xfrm>
            <a:prstGeom prst="rect">
              <a:avLst/>
            </a:prstGeom>
          </p:spPr>
        </p:pic>
        <p:pic>
          <p:nvPicPr>
            <p:cNvPr id="36" name="object 62">
              <a:extLst>
                <a:ext uri="{FF2B5EF4-FFF2-40B4-BE49-F238E27FC236}">
                  <a16:creationId xmlns:a16="http://schemas.microsoft.com/office/drawing/2014/main" id="{06D65105-B874-9FD3-BBF1-4CFD0CE9F929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837533" y="10554652"/>
              <a:ext cx="110895" cy="110886"/>
            </a:xfrm>
            <a:prstGeom prst="rect">
              <a:avLst/>
            </a:prstGeom>
          </p:spPr>
        </p:pic>
        <p:pic>
          <p:nvPicPr>
            <p:cNvPr id="37" name="object 63">
              <a:extLst>
                <a:ext uri="{FF2B5EF4-FFF2-40B4-BE49-F238E27FC236}">
                  <a16:creationId xmlns:a16="http://schemas.microsoft.com/office/drawing/2014/main" id="{FDF8FA48-01FB-2969-2876-87B5E5CE9F0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837533" y="10831424"/>
              <a:ext cx="110895" cy="110876"/>
            </a:xfrm>
            <a:prstGeom prst="rect">
              <a:avLst/>
            </a:prstGeom>
          </p:spPr>
        </p:pic>
        <p:pic>
          <p:nvPicPr>
            <p:cNvPr id="38" name="object 64">
              <a:extLst>
                <a:ext uri="{FF2B5EF4-FFF2-40B4-BE49-F238E27FC236}">
                  <a16:creationId xmlns:a16="http://schemas.microsoft.com/office/drawing/2014/main" id="{53E10A21-C6B7-B29C-8A6B-8FC518670F3A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610531" y="10554652"/>
              <a:ext cx="110885" cy="110886"/>
            </a:xfrm>
            <a:prstGeom prst="rect">
              <a:avLst/>
            </a:prstGeom>
          </p:spPr>
        </p:pic>
        <p:pic>
          <p:nvPicPr>
            <p:cNvPr id="39" name="object 65">
              <a:extLst>
                <a:ext uri="{FF2B5EF4-FFF2-40B4-BE49-F238E27FC236}">
                  <a16:creationId xmlns:a16="http://schemas.microsoft.com/office/drawing/2014/main" id="{EDC45E05-E509-0806-033F-4B3E11768E9C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610531" y="10831424"/>
              <a:ext cx="110885" cy="110876"/>
            </a:xfrm>
            <a:prstGeom prst="rect">
              <a:avLst/>
            </a:prstGeom>
          </p:spPr>
        </p:pic>
      </p:grp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A0C5CE50-4113-CD07-15EB-0F46EB93C7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471" y="4477404"/>
            <a:ext cx="8871530" cy="570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132" indent="0">
              <a:buFont typeface="Arial" panose="020B0604020202020204" pitchFamily="34" charset="0"/>
              <a:buNone/>
              <a:defRPr/>
            </a:lvl1pPr>
          </a:lstStyle>
          <a:p>
            <a:pPr marL="481332" marR="5081" lvl="0" indent="-45720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Body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text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in Calibri in 28pt</a:t>
            </a:r>
          </a:p>
          <a:p>
            <a:pPr marL="24132" marR="5081" lvl="0" indent="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2800" b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B15CC432-C63D-298C-3BC0-C2E1B962CBC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0303907" y="4477404"/>
            <a:ext cx="8871530" cy="570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132" indent="0">
              <a:buFont typeface="Arial" panose="020B0604020202020204" pitchFamily="34" charset="0"/>
              <a:buNone/>
              <a:defRPr/>
            </a:lvl1pPr>
          </a:lstStyle>
          <a:p>
            <a:pPr marL="481332" marR="5081" lvl="0" indent="-45720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Body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text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in Calibri in 28pt</a:t>
            </a:r>
            <a:endParaRPr lang="de-DE" sz="2800" b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Grafik 9" descr="Ein Bild, das Reihe, Screenshot, Grafiken, Farbigkeit enthält.&#10;&#10;Automatisch generierte Beschreibung">
            <a:extLst>
              <a:ext uri="{FF2B5EF4-FFF2-40B4-BE49-F238E27FC236}">
                <a16:creationId xmlns:a16="http://schemas.microsoft.com/office/drawing/2014/main" id="{68BEF5D2-F4DE-B731-31FC-67F262BB5F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2588" y="1736943"/>
            <a:ext cx="3223100" cy="1759994"/>
          </a:xfrm>
          <a:prstGeom prst="rect">
            <a:avLst/>
          </a:prstGeom>
        </p:spPr>
      </p:pic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96068BB4-5AE7-31FA-D1E2-3A6421106F0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41146" y="3742022"/>
            <a:ext cx="8864855" cy="602203"/>
          </a:xfrm>
        </p:spPr>
        <p:txBody>
          <a:bodyPr anchor="t">
            <a:normAutofit/>
          </a:bodyPr>
          <a:lstStyle>
            <a:lvl1pPr marL="0" indent="0">
              <a:buNone/>
              <a:defRPr sz="36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subheading</a:t>
            </a:r>
            <a:endParaRPr lang="de-DE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ED96EA56-950E-647C-2B1E-D14338716B1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310582" y="3742022"/>
            <a:ext cx="8864855" cy="602203"/>
          </a:xfrm>
        </p:spPr>
        <p:txBody>
          <a:bodyPr anchor="t">
            <a:normAutofit/>
          </a:bodyPr>
          <a:lstStyle>
            <a:lvl1pPr marL="0" indent="0">
              <a:buNone/>
              <a:defRPr sz="36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subheading</a:t>
            </a:r>
            <a:endParaRPr lang="de-DE" dirty="0"/>
          </a:p>
        </p:txBody>
      </p:sp>
      <p:pic>
        <p:nvPicPr>
          <p:cNvPr id="8" name="Grafik 7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6A93BB4D-CC51-45B2-6502-8AF08331FCA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6365806" y="547556"/>
            <a:ext cx="3316412" cy="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6183-21BC-83A8-F7D6-6CDB9A317B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471" y="1510562"/>
            <a:ext cx="13409662" cy="9571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Here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is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a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headline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99104-500E-0AE0-8060-27186D1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A76B-552B-DD40-909E-4503B09CB627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3079B-AA48-F8B6-28F9-72B9232D5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CD9B77-472E-2EAA-B4DE-12B0C5F5FCB4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3"/>
            <a:ext cx="10573720" cy="506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Optional: Chapter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or</a:t>
            </a: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category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D3102CF-463E-6773-7F35-5D843622DE43}"/>
              </a:ext>
            </a:extLst>
          </p:cNvPr>
          <p:cNvGrpSpPr/>
          <p:nvPr userDrawn="1"/>
        </p:nvGrpSpPr>
        <p:grpSpPr>
          <a:xfrm>
            <a:off x="15707573" y="10554652"/>
            <a:ext cx="3467864" cy="387648"/>
            <a:chOff x="15707573" y="10554652"/>
            <a:chExt cx="3467864" cy="387648"/>
          </a:xfrm>
        </p:grpSpPr>
        <p:pic>
          <p:nvPicPr>
            <p:cNvPr id="14" name="object 40">
              <a:extLst>
                <a:ext uri="{FF2B5EF4-FFF2-40B4-BE49-F238E27FC236}">
                  <a16:creationId xmlns:a16="http://schemas.microsoft.com/office/drawing/2014/main" id="{C94F9BF9-BABE-6C4A-51A2-2D880A46A6FB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128316" y="10831424"/>
              <a:ext cx="110895" cy="110876"/>
            </a:xfrm>
            <a:prstGeom prst="rect">
              <a:avLst/>
            </a:prstGeom>
          </p:spPr>
        </p:pic>
        <p:pic>
          <p:nvPicPr>
            <p:cNvPr id="15" name="object 41">
              <a:extLst>
                <a:ext uri="{FF2B5EF4-FFF2-40B4-BE49-F238E27FC236}">
                  <a16:creationId xmlns:a16="http://schemas.microsoft.com/office/drawing/2014/main" id="{36BE35B6-18A5-98EC-2CEA-5A05EF7026E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128316" y="10554652"/>
              <a:ext cx="110895" cy="110886"/>
            </a:xfrm>
            <a:prstGeom prst="rect">
              <a:avLst/>
            </a:prstGeom>
          </p:spPr>
        </p:pic>
        <p:pic>
          <p:nvPicPr>
            <p:cNvPr id="16" name="object 42">
              <a:extLst>
                <a:ext uri="{FF2B5EF4-FFF2-40B4-BE49-F238E27FC236}">
                  <a16:creationId xmlns:a16="http://schemas.microsoft.com/office/drawing/2014/main" id="{4B0B76A6-0C92-C2AA-B9E1-B4BCF35CF9A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901307" y="10554652"/>
              <a:ext cx="110885" cy="110886"/>
            </a:xfrm>
            <a:prstGeom prst="rect">
              <a:avLst/>
            </a:prstGeom>
          </p:spPr>
        </p:pic>
        <p:pic>
          <p:nvPicPr>
            <p:cNvPr id="17" name="object 43">
              <a:extLst>
                <a:ext uri="{FF2B5EF4-FFF2-40B4-BE49-F238E27FC236}">
                  <a16:creationId xmlns:a16="http://schemas.microsoft.com/office/drawing/2014/main" id="{E6024D9E-D448-9236-9291-0E04E21CC98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901307" y="10831424"/>
              <a:ext cx="110885" cy="110876"/>
            </a:xfrm>
            <a:prstGeom prst="rect">
              <a:avLst/>
            </a:prstGeom>
          </p:spPr>
        </p:pic>
        <p:pic>
          <p:nvPicPr>
            <p:cNvPr id="18" name="object 44">
              <a:extLst>
                <a:ext uri="{FF2B5EF4-FFF2-40B4-BE49-F238E27FC236}">
                  <a16:creationId xmlns:a16="http://schemas.microsoft.com/office/drawing/2014/main" id="{024CB5EB-9AA2-FDB4-0AB5-CD4AD9453A3E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674294" y="10554652"/>
              <a:ext cx="110895" cy="110886"/>
            </a:xfrm>
            <a:prstGeom prst="rect">
              <a:avLst/>
            </a:prstGeom>
          </p:spPr>
        </p:pic>
        <p:pic>
          <p:nvPicPr>
            <p:cNvPr id="19" name="object 45">
              <a:extLst>
                <a:ext uri="{FF2B5EF4-FFF2-40B4-BE49-F238E27FC236}">
                  <a16:creationId xmlns:a16="http://schemas.microsoft.com/office/drawing/2014/main" id="{59F5258D-72BB-29D2-E693-48C27F12FED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674294" y="10831424"/>
              <a:ext cx="110895" cy="110876"/>
            </a:xfrm>
            <a:prstGeom prst="rect">
              <a:avLst/>
            </a:prstGeom>
          </p:spPr>
        </p:pic>
        <p:pic>
          <p:nvPicPr>
            <p:cNvPr id="20" name="object 46">
              <a:extLst>
                <a:ext uri="{FF2B5EF4-FFF2-40B4-BE49-F238E27FC236}">
                  <a16:creationId xmlns:a16="http://schemas.microsoft.com/office/drawing/2014/main" id="{C7AEAF81-013C-282A-D560-A9BE43AF55F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445404" y="10554652"/>
              <a:ext cx="110895" cy="110886"/>
            </a:xfrm>
            <a:prstGeom prst="rect">
              <a:avLst/>
            </a:prstGeom>
          </p:spPr>
        </p:pic>
        <p:pic>
          <p:nvPicPr>
            <p:cNvPr id="21" name="object 47">
              <a:extLst>
                <a:ext uri="{FF2B5EF4-FFF2-40B4-BE49-F238E27FC236}">
                  <a16:creationId xmlns:a16="http://schemas.microsoft.com/office/drawing/2014/main" id="{F08D55A7-B906-4DE7-83A1-CC7BFA125BF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445404" y="10831424"/>
              <a:ext cx="110895" cy="110876"/>
            </a:xfrm>
            <a:prstGeom prst="rect">
              <a:avLst/>
            </a:prstGeom>
          </p:spPr>
        </p:pic>
        <p:pic>
          <p:nvPicPr>
            <p:cNvPr id="22" name="object 48">
              <a:extLst>
                <a:ext uri="{FF2B5EF4-FFF2-40B4-BE49-F238E27FC236}">
                  <a16:creationId xmlns:a16="http://schemas.microsoft.com/office/drawing/2014/main" id="{8F8FD9DA-6C98-0993-EC88-17BC95AF578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218394" y="10554652"/>
              <a:ext cx="110895" cy="110886"/>
            </a:xfrm>
            <a:prstGeom prst="rect">
              <a:avLst/>
            </a:prstGeom>
          </p:spPr>
        </p:pic>
        <p:pic>
          <p:nvPicPr>
            <p:cNvPr id="23" name="object 49">
              <a:extLst>
                <a:ext uri="{FF2B5EF4-FFF2-40B4-BE49-F238E27FC236}">
                  <a16:creationId xmlns:a16="http://schemas.microsoft.com/office/drawing/2014/main" id="{A285542A-B654-6B6A-E300-0BE15C5E1A49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218394" y="10831424"/>
              <a:ext cx="110895" cy="110876"/>
            </a:xfrm>
            <a:prstGeom prst="rect">
              <a:avLst/>
            </a:prstGeom>
          </p:spPr>
        </p:pic>
        <p:pic>
          <p:nvPicPr>
            <p:cNvPr id="24" name="object 50">
              <a:extLst>
                <a:ext uri="{FF2B5EF4-FFF2-40B4-BE49-F238E27FC236}">
                  <a16:creationId xmlns:a16="http://schemas.microsoft.com/office/drawing/2014/main" id="{9CAF4F58-6E50-99AE-CE7D-EC10AE8FCBA7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991384" y="10554652"/>
              <a:ext cx="110895" cy="110886"/>
            </a:xfrm>
            <a:prstGeom prst="rect">
              <a:avLst/>
            </a:prstGeom>
          </p:spPr>
        </p:pic>
        <p:pic>
          <p:nvPicPr>
            <p:cNvPr id="25" name="object 51">
              <a:extLst>
                <a:ext uri="{FF2B5EF4-FFF2-40B4-BE49-F238E27FC236}">
                  <a16:creationId xmlns:a16="http://schemas.microsoft.com/office/drawing/2014/main" id="{3521512A-B158-075B-5281-3186D1FB04C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991384" y="10831424"/>
              <a:ext cx="110895" cy="110876"/>
            </a:xfrm>
            <a:prstGeom prst="rect">
              <a:avLst/>
            </a:prstGeom>
          </p:spPr>
        </p:pic>
        <p:pic>
          <p:nvPicPr>
            <p:cNvPr id="26" name="object 52">
              <a:extLst>
                <a:ext uri="{FF2B5EF4-FFF2-40B4-BE49-F238E27FC236}">
                  <a16:creationId xmlns:a16="http://schemas.microsoft.com/office/drawing/2014/main" id="{C95796BD-C9DD-D20A-D4B3-87A613BA7225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5707573" y="10554652"/>
              <a:ext cx="110885" cy="110886"/>
            </a:xfrm>
            <a:prstGeom prst="rect">
              <a:avLst/>
            </a:prstGeom>
          </p:spPr>
        </p:pic>
        <p:pic>
          <p:nvPicPr>
            <p:cNvPr id="27" name="object 53">
              <a:extLst>
                <a:ext uri="{FF2B5EF4-FFF2-40B4-BE49-F238E27FC236}">
                  <a16:creationId xmlns:a16="http://schemas.microsoft.com/office/drawing/2014/main" id="{7D04FD3C-3253-64DD-9F3A-B663BBA36642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5707573" y="10831424"/>
              <a:ext cx="110885" cy="110876"/>
            </a:xfrm>
            <a:prstGeom prst="rect">
              <a:avLst/>
            </a:prstGeom>
          </p:spPr>
        </p:pic>
        <p:pic>
          <p:nvPicPr>
            <p:cNvPr id="28" name="object 54">
              <a:extLst>
                <a:ext uri="{FF2B5EF4-FFF2-40B4-BE49-F238E27FC236}">
                  <a16:creationId xmlns:a16="http://schemas.microsoft.com/office/drawing/2014/main" id="{D5FC1906-7DC6-E3B4-DB03-1F584EDF18BA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589762" y="10554652"/>
              <a:ext cx="110895" cy="110886"/>
            </a:xfrm>
            <a:prstGeom prst="rect">
              <a:avLst/>
            </a:prstGeom>
          </p:spPr>
        </p:pic>
        <p:pic>
          <p:nvPicPr>
            <p:cNvPr id="29" name="object 55">
              <a:extLst>
                <a:ext uri="{FF2B5EF4-FFF2-40B4-BE49-F238E27FC236}">
                  <a16:creationId xmlns:a16="http://schemas.microsoft.com/office/drawing/2014/main" id="{F971D9C4-B287-0795-CA3B-49397AE10E3D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362755" y="10554652"/>
              <a:ext cx="110895" cy="110886"/>
            </a:xfrm>
            <a:prstGeom prst="rect">
              <a:avLst/>
            </a:prstGeom>
          </p:spPr>
        </p:pic>
        <p:pic>
          <p:nvPicPr>
            <p:cNvPr id="30" name="object 56">
              <a:extLst>
                <a:ext uri="{FF2B5EF4-FFF2-40B4-BE49-F238E27FC236}">
                  <a16:creationId xmlns:a16="http://schemas.microsoft.com/office/drawing/2014/main" id="{00C87BE9-0BF8-0AB5-2EEC-AF48C0F23E7F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589762" y="10831424"/>
              <a:ext cx="110895" cy="110876"/>
            </a:xfrm>
            <a:prstGeom prst="rect">
              <a:avLst/>
            </a:prstGeom>
          </p:spPr>
        </p:pic>
        <p:pic>
          <p:nvPicPr>
            <p:cNvPr id="31" name="object 57">
              <a:extLst>
                <a:ext uri="{FF2B5EF4-FFF2-40B4-BE49-F238E27FC236}">
                  <a16:creationId xmlns:a16="http://schemas.microsoft.com/office/drawing/2014/main" id="{E08D645B-866C-1916-DF24-24F2EF755B48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135743" y="10554652"/>
              <a:ext cx="110895" cy="110886"/>
            </a:xfrm>
            <a:prstGeom prst="rect">
              <a:avLst/>
            </a:prstGeom>
          </p:spPr>
        </p:pic>
        <p:pic>
          <p:nvPicPr>
            <p:cNvPr id="32" name="object 58">
              <a:extLst>
                <a:ext uri="{FF2B5EF4-FFF2-40B4-BE49-F238E27FC236}">
                  <a16:creationId xmlns:a16="http://schemas.microsoft.com/office/drawing/2014/main" id="{BBFED0EA-EEAC-BBE5-49BF-AE4B8412103D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362755" y="10831424"/>
              <a:ext cx="110895" cy="110876"/>
            </a:xfrm>
            <a:prstGeom prst="rect">
              <a:avLst/>
            </a:prstGeom>
          </p:spPr>
        </p:pic>
        <p:pic>
          <p:nvPicPr>
            <p:cNvPr id="33" name="object 59">
              <a:extLst>
                <a:ext uri="{FF2B5EF4-FFF2-40B4-BE49-F238E27FC236}">
                  <a16:creationId xmlns:a16="http://schemas.microsoft.com/office/drawing/2014/main" id="{8D104CFB-2FB7-1FE0-6F6A-00646D72126E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135743" y="10831424"/>
              <a:ext cx="110895" cy="110876"/>
            </a:xfrm>
            <a:prstGeom prst="rect">
              <a:avLst/>
            </a:prstGeom>
          </p:spPr>
        </p:pic>
        <p:pic>
          <p:nvPicPr>
            <p:cNvPr id="34" name="object 60">
              <a:extLst>
                <a:ext uri="{FF2B5EF4-FFF2-40B4-BE49-F238E27FC236}">
                  <a16:creationId xmlns:a16="http://schemas.microsoft.com/office/drawing/2014/main" id="{D1D2E79E-C633-5A5A-AC5A-BDDA14B4106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9064542" y="10554652"/>
              <a:ext cx="110895" cy="110886"/>
            </a:xfrm>
            <a:prstGeom prst="rect">
              <a:avLst/>
            </a:prstGeom>
          </p:spPr>
        </p:pic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id="{7FAA6025-53A3-841F-C557-2D385029C67D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9064542" y="10831424"/>
              <a:ext cx="110895" cy="110876"/>
            </a:xfrm>
            <a:prstGeom prst="rect">
              <a:avLst/>
            </a:prstGeom>
          </p:spPr>
        </p:pic>
        <p:pic>
          <p:nvPicPr>
            <p:cNvPr id="36" name="object 62">
              <a:extLst>
                <a:ext uri="{FF2B5EF4-FFF2-40B4-BE49-F238E27FC236}">
                  <a16:creationId xmlns:a16="http://schemas.microsoft.com/office/drawing/2014/main" id="{06D65105-B874-9FD3-BBF1-4CFD0CE9F929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837533" y="10554652"/>
              <a:ext cx="110895" cy="110886"/>
            </a:xfrm>
            <a:prstGeom prst="rect">
              <a:avLst/>
            </a:prstGeom>
          </p:spPr>
        </p:pic>
        <p:pic>
          <p:nvPicPr>
            <p:cNvPr id="37" name="object 63">
              <a:extLst>
                <a:ext uri="{FF2B5EF4-FFF2-40B4-BE49-F238E27FC236}">
                  <a16:creationId xmlns:a16="http://schemas.microsoft.com/office/drawing/2014/main" id="{FDF8FA48-01FB-2969-2876-87B5E5CE9F0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837533" y="10831424"/>
              <a:ext cx="110895" cy="110876"/>
            </a:xfrm>
            <a:prstGeom prst="rect">
              <a:avLst/>
            </a:prstGeom>
          </p:spPr>
        </p:pic>
        <p:pic>
          <p:nvPicPr>
            <p:cNvPr id="38" name="object 64">
              <a:extLst>
                <a:ext uri="{FF2B5EF4-FFF2-40B4-BE49-F238E27FC236}">
                  <a16:creationId xmlns:a16="http://schemas.microsoft.com/office/drawing/2014/main" id="{53E10A21-C6B7-B29C-8A6B-8FC518670F3A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610531" y="10554652"/>
              <a:ext cx="110885" cy="110886"/>
            </a:xfrm>
            <a:prstGeom prst="rect">
              <a:avLst/>
            </a:prstGeom>
          </p:spPr>
        </p:pic>
        <p:pic>
          <p:nvPicPr>
            <p:cNvPr id="39" name="object 65">
              <a:extLst>
                <a:ext uri="{FF2B5EF4-FFF2-40B4-BE49-F238E27FC236}">
                  <a16:creationId xmlns:a16="http://schemas.microsoft.com/office/drawing/2014/main" id="{EDC45E05-E509-0806-033F-4B3E11768E9C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610531" y="10831424"/>
              <a:ext cx="110885" cy="110876"/>
            </a:xfrm>
            <a:prstGeom prst="rect">
              <a:avLst/>
            </a:prstGeom>
          </p:spPr>
        </p:pic>
      </p:grp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A0C5CE50-4113-CD07-15EB-0F46EB93C7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471" y="3742022"/>
            <a:ext cx="8871530" cy="6444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Char char="•"/>
              <a:defRPr/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Bulleted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lists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in Calibri Regular (28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pt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Indented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lists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Calibri Regular (26 </a:t>
            </a: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Indented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lists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Calibri Regular (22 </a:t>
            </a: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41">
            <a:extLst>
              <a:ext uri="{FF2B5EF4-FFF2-40B4-BE49-F238E27FC236}">
                <a16:creationId xmlns:a16="http://schemas.microsoft.com/office/drawing/2014/main" id="{245CDFD1-FBDE-DE8F-1A70-1746FE37E5D8}"/>
              </a:ext>
            </a:extLst>
          </p:cNvPr>
          <p:cNvSpPr/>
          <p:nvPr userDrawn="1"/>
        </p:nvSpPr>
        <p:spPr>
          <a:xfrm>
            <a:off x="0" y="7333456"/>
            <a:ext cx="4914018" cy="3975100"/>
          </a:xfrm>
          <a:custGeom>
            <a:avLst/>
            <a:gdLst/>
            <a:ahLst/>
            <a:cxnLst/>
            <a:rect l="l" t="t" r="r" b="b"/>
            <a:pathLst>
              <a:path w="4913630" h="3975100">
                <a:moveTo>
                  <a:pt x="1606727" y="1689100"/>
                </a:moveTo>
                <a:lnTo>
                  <a:pt x="1592554" y="1709620"/>
                </a:lnTo>
              </a:path>
              <a:path w="4913630" h="3975100">
                <a:moveTo>
                  <a:pt x="1953785" y="1689100"/>
                </a:moveTo>
                <a:lnTo>
                  <a:pt x="1896761" y="1771663"/>
                </a:lnTo>
              </a:path>
              <a:path w="4913630" h="3975100">
                <a:moveTo>
                  <a:pt x="4872030" y="2991358"/>
                </a:moveTo>
                <a:lnTo>
                  <a:pt x="4192587" y="3975100"/>
                </a:lnTo>
              </a:path>
              <a:path w="4913630" h="3975100">
                <a:moveTo>
                  <a:pt x="4788838" y="2609299"/>
                </a:moveTo>
                <a:lnTo>
                  <a:pt x="3845519" y="3975100"/>
                </a:lnTo>
              </a:path>
              <a:path w="4913630" h="3975100">
                <a:moveTo>
                  <a:pt x="4678796" y="2266127"/>
                </a:moveTo>
                <a:lnTo>
                  <a:pt x="3498460" y="3975100"/>
                </a:lnTo>
              </a:path>
              <a:path w="4913630" h="3975100">
                <a:moveTo>
                  <a:pt x="4542224" y="1961373"/>
                </a:moveTo>
                <a:lnTo>
                  <a:pt x="3172299" y="3944843"/>
                </a:lnTo>
              </a:path>
              <a:path w="4913630" h="3975100">
                <a:moveTo>
                  <a:pt x="4383211" y="1689100"/>
                </a:moveTo>
                <a:lnTo>
                  <a:pt x="3208387" y="3390085"/>
                </a:lnTo>
              </a:path>
              <a:path w="4913630" h="3975100">
                <a:moveTo>
                  <a:pt x="4036149" y="1689100"/>
                </a:moveTo>
                <a:lnTo>
                  <a:pt x="3133268" y="2996347"/>
                </a:lnTo>
              </a:path>
              <a:path w="4913630" h="3975100">
                <a:moveTo>
                  <a:pt x="3689096" y="1689100"/>
                </a:moveTo>
                <a:lnTo>
                  <a:pt x="3001779" y="2684243"/>
                </a:lnTo>
              </a:path>
              <a:path w="4913630" h="3975100">
                <a:moveTo>
                  <a:pt x="3342031" y="1689100"/>
                </a:moveTo>
                <a:lnTo>
                  <a:pt x="2836033" y="2421716"/>
                </a:lnTo>
              </a:path>
              <a:path w="4913630" h="3975100">
                <a:moveTo>
                  <a:pt x="2994973" y="1689100"/>
                </a:moveTo>
                <a:lnTo>
                  <a:pt x="2641343" y="2201108"/>
                </a:lnTo>
              </a:path>
              <a:path w="4913630" h="3975100">
                <a:moveTo>
                  <a:pt x="2647913" y="1689100"/>
                </a:moveTo>
                <a:lnTo>
                  <a:pt x="2418507" y="2021249"/>
                </a:lnTo>
              </a:path>
              <a:path w="4913630" h="3975100">
                <a:moveTo>
                  <a:pt x="2300844" y="1689100"/>
                </a:moveTo>
                <a:lnTo>
                  <a:pt x="2170247" y="1878186"/>
                </a:lnTo>
              </a:path>
              <a:path w="4913630" h="3975100">
                <a:moveTo>
                  <a:pt x="4913015" y="3434506"/>
                </a:moveTo>
                <a:lnTo>
                  <a:pt x="4539642" y="3975100"/>
                </a:lnTo>
              </a:path>
              <a:path w="4913630" h="3975100">
                <a:moveTo>
                  <a:pt x="2619437" y="222829"/>
                </a:moveTo>
                <a:lnTo>
                  <a:pt x="1606727" y="1689100"/>
                </a:lnTo>
              </a:path>
              <a:path w="4913630" h="3975100">
                <a:moveTo>
                  <a:pt x="2336486" y="130005"/>
                </a:moveTo>
                <a:lnTo>
                  <a:pt x="1251332" y="1701164"/>
                </a:lnTo>
              </a:path>
              <a:path w="4913630" h="3975100">
                <a:moveTo>
                  <a:pt x="2036159" y="62344"/>
                </a:moveTo>
                <a:lnTo>
                  <a:pt x="862716" y="1761327"/>
                </a:lnTo>
              </a:path>
              <a:path w="4913630" h="3975100">
                <a:moveTo>
                  <a:pt x="1705843" y="38100"/>
                </a:moveTo>
                <a:lnTo>
                  <a:pt x="361334" y="1984765"/>
                </a:lnTo>
              </a:path>
              <a:path w="4913630" h="3975100">
                <a:moveTo>
                  <a:pt x="1358780" y="38100"/>
                </a:moveTo>
                <a:lnTo>
                  <a:pt x="0" y="2005429"/>
                </a:lnTo>
              </a:path>
              <a:path w="4913630" h="3975100">
                <a:moveTo>
                  <a:pt x="1011718" y="38100"/>
                </a:moveTo>
                <a:lnTo>
                  <a:pt x="0" y="1502933"/>
                </a:lnTo>
              </a:path>
              <a:path w="4913630" h="3975100">
                <a:moveTo>
                  <a:pt x="642041" y="70853"/>
                </a:moveTo>
                <a:lnTo>
                  <a:pt x="0" y="1000441"/>
                </a:lnTo>
              </a:path>
              <a:path w="4913630" h="3975100">
                <a:moveTo>
                  <a:pt x="217795" y="182603"/>
                </a:moveTo>
                <a:lnTo>
                  <a:pt x="0" y="497942"/>
                </a:lnTo>
              </a:path>
              <a:path w="4913630" h="3975100">
                <a:moveTo>
                  <a:pt x="2888985" y="335052"/>
                </a:moveTo>
                <a:lnTo>
                  <a:pt x="1953785" y="1689100"/>
                </a:lnTo>
              </a:path>
              <a:path w="4913630" h="3975100">
                <a:moveTo>
                  <a:pt x="4388826" y="1680970"/>
                </a:moveTo>
                <a:lnTo>
                  <a:pt x="4383211" y="1689100"/>
                </a:lnTo>
              </a:path>
              <a:path w="4913630" h="3975100">
                <a:moveTo>
                  <a:pt x="4214451" y="1430943"/>
                </a:moveTo>
                <a:lnTo>
                  <a:pt x="4036149" y="1689100"/>
                </a:lnTo>
              </a:path>
              <a:path w="4913630" h="3975100">
                <a:moveTo>
                  <a:pt x="4029159" y="1196734"/>
                </a:moveTo>
                <a:lnTo>
                  <a:pt x="3689096" y="1689100"/>
                </a:lnTo>
              </a:path>
              <a:path w="4913630" h="3975100">
                <a:moveTo>
                  <a:pt x="3824375" y="990731"/>
                </a:moveTo>
                <a:lnTo>
                  <a:pt x="3342031" y="1689100"/>
                </a:lnTo>
              </a:path>
              <a:path w="4913630" h="3975100">
                <a:moveTo>
                  <a:pt x="3612419" y="795123"/>
                </a:moveTo>
                <a:lnTo>
                  <a:pt x="2994973" y="1689100"/>
                </a:lnTo>
              </a:path>
              <a:path w="4913630" h="3975100">
                <a:moveTo>
                  <a:pt x="3383169" y="624549"/>
                </a:moveTo>
                <a:lnTo>
                  <a:pt x="2647913" y="1689100"/>
                </a:lnTo>
              </a:path>
              <a:path w="4913630" h="3975100">
                <a:moveTo>
                  <a:pt x="3143443" y="469128"/>
                </a:moveTo>
                <a:lnTo>
                  <a:pt x="2300844" y="1689100"/>
                </a:lnTo>
              </a:path>
              <a:path w="4913630" h="3975100">
                <a:moveTo>
                  <a:pt x="1714614" y="25400"/>
                </a:moveTo>
                <a:lnTo>
                  <a:pt x="1705843" y="38100"/>
                </a:lnTo>
              </a:path>
              <a:path w="4913630" h="3975100">
                <a:moveTo>
                  <a:pt x="1367552" y="25400"/>
                </a:moveTo>
                <a:lnTo>
                  <a:pt x="1358780" y="38100"/>
                </a:lnTo>
              </a:path>
              <a:path w="4913630" h="3975100">
                <a:moveTo>
                  <a:pt x="1020489" y="25400"/>
                </a:moveTo>
                <a:lnTo>
                  <a:pt x="1011718" y="38100"/>
                </a:lnTo>
              </a:path>
              <a:path w="4913630" h="3975100">
                <a:moveTo>
                  <a:pt x="1723386" y="12700"/>
                </a:moveTo>
                <a:lnTo>
                  <a:pt x="1714614" y="25400"/>
                </a:lnTo>
              </a:path>
              <a:path w="4913630" h="3975100">
                <a:moveTo>
                  <a:pt x="1376323" y="12700"/>
                </a:moveTo>
                <a:lnTo>
                  <a:pt x="1367552" y="25400"/>
                </a:lnTo>
              </a:path>
              <a:path w="4913630" h="3975100">
                <a:moveTo>
                  <a:pt x="1029261" y="12700"/>
                </a:moveTo>
                <a:lnTo>
                  <a:pt x="1020489" y="25400"/>
                </a:lnTo>
              </a:path>
              <a:path w="4913630" h="3975100">
                <a:moveTo>
                  <a:pt x="1385095" y="0"/>
                </a:moveTo>
                <a:lnTo>
                  <a:pt x="1376323" y="12700"/>
                </a:lnTo>
              </a:path>
              <a:path w="4913630" h="3975100">
                <a:moveTo>
                  <a:pt x="1032380" y="8183"/>
                </a:moveTo>
                <a:lnTo>
                  <a:pt x="1029261" y="12700"/>
                </a:lnTo>
              </a:path>
            </a:pathLst>
          </a:custGeom>
          <a:ln w="10470">
            <a:solidFill>
              <a:srgbClr val="64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fik 7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FB364B6B-1FC8-FB73-2941-0BA21D661F9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365806" y="547556"/>
            <a:ext cx="3316412" cy="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8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ildplatzhalter 88">
            <a:extLst>
              <a:ext uri="{FF2B5EF4-FFF2-40B4-BE49-F238E27FC236}">
                <a16:creationId xmlns:a16="http://schemas.microsoft.com/office/drawing/2014/main" id="{5B1C72E9-B097-2D1A-D32E-342F1ADC2D4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052844" y="0"/>
            <a:ext cx="10052844" cy="11310938"/>
          </a:xfrm>
          <a:prstGeom prst="rect">
            <a:avLst/>
          </a:prstGeom>
          <a:blipFill dpi="0" rotWithShape="0">
            <a:blip r:embed="rId2"/>
            <a:srcRect/>
            <a:stretch>
              <a:fillRect l="-4500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Insert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grpSp>
        <p:nvGrpSpPr>
          <p:cNvPr id="3" name="object 35">
            <a:extLst>
              <a:ext uri="{FF2B5EF4-FFF2-40B4-BE49-F238E27FC236}">
                <a16:creationId xmlns:a16="http://schemas.microsoft.com/office/drawing/2014/main" id="{55FC540C-F2C7-874C-1FDF-65D5EA39FD3B}"/>
              </a:ext>
            </a:extLst>
          </p:cNvPr>
          <p:cNvGrpSpPr/>
          <p:nvPr userDrawn="1"/>
        </p:nvGrpSpPr>
        <p:grpSpPr>
          <a:xfrm>
            <a:off x="18721982" y="523542"/>
            <a:ext cx="838266" cy="838200"/>
            <a:chOff x="18720503" y="523542"/>
            <a:chExt cx="838200" cy="838200"/>
          </a:xfrm>
        </p:grpSpPr>
        <p:pic>
          <p:nvPicPr>
            <p:cNvPr id="4" name="object 36">
              <a:extLst>
                <a:ext uri="{FF2B5EF4-FFF2-40B4-BE49-F238E27FC236}">
                  <a16:creationId xmlns:a16="http://schemas.microsoft.com/office/drawing/2014/main" id="{2A259C94-ACC4-9015-6D26-8EFED0AC99F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24109" y="743086"/>
              <a:ext cx="208768" cy="208768"/>
            </a:xfrm>
            <a:prstGeom prst="rect">
              <a:avLst/>
            </a:prstGeom>
          </p:spPr>
        </p:pic>
        <p:sp>
          <p:nvSpPr>
            <p:cNvPr id="43" name="object 37">
              <a:extLst>
                <a:ext uri="{FF2B5EF4-FFF2-40B4-BE49-F238E27FC236}">
                  <a16:creationId xmlns:a16="http://schemas.microsoft.com/office/drawing/2014/main" id="{B5B1724E-05A5-47B1-CEDE-3FBE921D41E9}"/>
                </a:ext>
              </a:extLst>
            </p:cNvPr>
            <p:cNvSpPr/>
            <p:nvPr/>
          </p:nvSpPr>
          <p:spPr>
            <a:xfrm>
              <a:off x="18720503" y="523542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8919" y="0"/>
                  </a:moveTo>
                  <a:lnTo>
                    <a:pt x="370063" y="2818"/>
                  </a:lnTo>
                  <a:lnTo>
                    <a:pt x="322864" y="11063"/>
                  </a:lnTo>
                  <a:lnTo>
                    <a:pt x="277634" y="24422"/>
                  </a:lnTo>
                  <a:lnTo>
                    <a:pt x="234688" y="42579"/>
                  </a:lnTo>
                  <a:lnTo>
                    <a:pt x="194340" y="65220"/>
                  </a:lnTo>
                  <a:lnTo>
                    <a:pt x="156905" y="92031"/>
                  </a:lnTo>
                  <a:lnTo>
                    <a:pt x="122697" y="122697"/>
                  </a:lnTo>
                  <a:lnTo>
                    <a:pt x="92031" y="156905"/>
                  </a:lnTo>
                  <a:lnTo>
                    <a:pt x="65220" y="194340"/>
                  </a:lnTo>
                  <a:lnTo>
                    <a:pt x="42579" y="234688"/>
                  </a:lnTo>
                  <a:lnTo>
                    <a:pt x="24422" y="277634"/>
                  </a:lnTo>
                  <a:lnTo>
                    <a:pt x="11063" y="322864"/>
                  </a:lnTo>
                  <a:lnTo>
                    <a:pt x="2818" y="370063"/>
                  </a:lnTo>
                  <a:lnTo>
                    <a:pt x="0" y="418919"/>
                  </a:lnTo>
                  <a:lnTo>
                    <a:pt x="2818" y="467774"/>
                  </a:lnTo>
                  <a:lnTo>
                    <a:pt x="11063" y="514974"/>
                  </a:lnTo>
                  <a:lnTo>
                    <a:pt x="24422" y="560204"/>
                  </a:lnTo>
                  <a:lnTo>
                    <a:pt x="42579" y="603150"/>
                  </a:lnTo>
                  <a:lnTo>
                    <a:pt x="65220" y="643497"/>
                  </a:lnTo>
                  <a:lnTo>
                    <a:pt x="92031" y="680932"/>
                  </a:lnTo>
                  <a:lnTo>
                    <a:pt x="122697" y="715140"/>
                  </a:lnTo>
                  <a:lnTo>
                    <a:pt x="156905" y="745807"/>
                  </a:lnTo>
                  <a:lnTo>
                    <a:pt x="194340" y="772618"/>
                  </a:lnTo>
                  <a:lnTo>
                    <a:pt x="234688" y="795259"/>
                  </a:lnTo>
                  <a:lnTo>
                    <a:pt x="277634" y="813416"/>
                  </a:lnTo>
                  <a:lnTo>
                    <a:pt x="322864" y="826774"/>
                  </a:lnTo>
                  <a:lnTo>
                    <a:pt x="370063" y="835020"/>
                  </a:lnTo>
                  <a:lnTo>
                    <a:pt x="420814" y="837786"/>
                  </a:lnTo>
                  <a:lnTo>
                    <a:pt x="433306" y="837587"/>
                  </a:lnTo>
                  <a:lnTo>
                    <a:pt x="479317" y="832364"/>
                  </a:lnTo>
                  <a:lnTo>
                    <a:pt x="520193" y="806614"/>
                  </a:lnTo>
                  <a:lnTo>
                    <a:pt x="537543" y="760071"/>
                  </a:lnTo>
                  <a:lnTo>
                    <a:pt x="534593" y="742161"/>
                  </a:lnTo>
                  <a:lnTo>
                    <a:pt x="496514" y="702482"/>
                  </a:lnTo>
                  <a:lnTo>
                    <a:pt x="451734" y="694868"/>
                  </a:lnTo>
                  <a:lnTo>
                    <a:pt x="401407" y="695154"/>
                  </a:lnTo>
                  <a:lnTo>
                    <a:pt x="351057" y="697151"/>
                  </a:lnTo>
                  <a:lnTo>
                    <a:pt x="301635" y="694537"/>
                  </a:lnTo>
                  <a:lnTo>
                    <a:pt x="256733" y="685089"/>
                  </a:lnTo>
                  <a:lnTo>
                    <a:pt x="218465" y="667966"/>
                  </a:lnTo>
                  <a:lnTo>
                    <a:pt x="188945" y="642329"/>
                  </a:lnTo>
                  <a:lnTo>
                    <a:pt x="170286" y="607337"/>
                  </a:lnTo>
                  <a:lnTo>
                    <a:pt x="164602" y="562150"/>
                  </a:lnTo>
                  <a:lnTo>
                    <a:pt x="178402" y="504633"/>
                  </a:lnTo>
                  <a:lnTo>
                    <a:pt x="206199" y="463933"/>
                  </a:lnTo>
                  <a:lnTo>
                    <a:pt x="233503" y="439741"/>
                  </a:lnTo>
                  <a:lnTo>
                    <a:pt x="245824" y="431746"/>
                  </a:lnTo>
                  <a:lnTo>
                    <a:pt x="225321" y="406199"/>
                  </a:lnTo>
                  <a:lnTo>
                    <a:pt x="214793" y="386125"/>
                  </a:lnTo>
                  <a:lnTo>
                    <a:pt x="210914" y="361122"/>
                  </a:lnTo>
                  <a:lnTo>
                    <a:pt x="210360" y="320786"/>
                  </a:lnTo>
                  <a:lnTo>
                    <a:pt x="215136" y="276195"/>
                  </a:lnTo>
                  <a:lnTo>
                    <a:pt x="228957" y="234567"/>
                  </a:lnTo>
                  <a:lnTo>
                    <a:pt x="251064" y="197321"/>
                  </a:lnTo>
                  <a:lnTo>
                    <a:pt x="280695" y="165879"/>
                  </a:lnTo>
                  <a:lnTo>
                    <a:pt x="317089" y="141661"/>
                  </a:lnTo>
                  <a:lnTo>
                    <a:pt x="359487" y="126089"/>
                  </a:lnTo>
                  <a:lnTo>
                    <a:pt x="407128" y="120582"/>
                  </a:lnTo>
                  <a:lnTo>
                    <a:pt x="607311" y="120582"/>
                  </a:lnTo>
                  <a:lnTo>
                    <a:pt x="615774" y="122290"/>
                  </a:lnTo>
                  <a:lnTo>
                    <a:pt x="622683" y="126947"/>
                  </a:lnTo>
                  <a:lnTo>
                    <a:pt x="627341" y="133857"/>
                  </a:lnTo>
                  <a:lnTo>
                    <a:pt x="629048" y="142320"/>
                  </a:lnTo>
                  <a:lnTo>
                    <a:pt x="629048" y="178926"/>
                  </a:lnTo>
                  <a:lnTo>
                    <a:pt x="624494" y="189219"/>
                  </a:lnTo>
                  <a:lnTo>
                    <a:pt x="616483" y="190360"/>
                  </a:lnTo>
                  <a:lnTo>
                    <a:pt x="553553" y="207522"/>
                  </a:lnTo>
                  <a:lnTo>
                    <a:pt x="581999" y="230031"/>
                  </a:lnTo>
                  <a:lnTo>
                    <a:pt x="596606" y="250285"/>
                  </a:lnTo>
                  <a:lnTo>
                    <a:pt x="601987" y="279758"/>
                  </a:lnTo>
                  <a:lnTo>
                    <a:pt x="602756" y="329927"/>
                  </a:lnTo>
                  <a:lnTo>
                    <a:pt x="598226" y="370875"/>
                  </a:lnTo>
                  <a:lnTo>
                    <a:pt x="585010" y="409422"/>
                  </a:lnTo>
                  <a:lnTo>
                    <a:pt x="563669" y="444146"/>
                  </a:lnTo>
                  <a:lnTo>
                    <a:pt x="534764" y="473627"/>
                  </a:lnTo>
                  <a:lnTo>
                    <a:pt x="498855" y="496444"/>
                  </a:lnTo>
                  <a:lnTo>
                    <a:pt x="456503" y="511176"/>
                  </a:lnTo>
                  <a:lnTo>
                    <a:pt x="408270" y="516403"/>
                  </a:lnTo>
                  <a:lnTo>
                    <a:pt x="369392" y="513543"/>
                  </a:lnTo>
                  <a:lnTo>
                    <a:pt x="340061" y="507251"/>
                  </a:lnTo>
                  <a:lnTo>
                    <a:pt x="319956" y="500959"/>
                  </a:lnTo>
                  <a:lnTo>
                    <a:pt x="308754" y="498100"/>
                  </a:lnTo>
                  <a:lnTo>
                    <a:pt x="298044" y="501710"/>
                  </a:lnTo>
                  <a:lnTo>
                    <a:pt x="282291" y="512398"/>
                  </a:lnTo>
                  <a:lnTo>
                    <a:pt x="268039" y="529949"/>
                  </a:lnTo>
                  <a:lnTo>
                    <a:pt x="261834" y="554150"/>
                  </a:lnTo>
                  <a:lnTo>
                    <a:pt x="265589" y="572584"/>
                  </a:lnTo>
                  <a:lnTo>
                    <a:pt x="276423" y="587471"/>
                  </a:lnTo>
                  <a:lnTo>
                    <a:pt x="293693" y="597423"/>
                  </a:lnTo>
                  <a:lnTo>
                    <a:pt x="316754" y="601049"/>
                  </a:lnTo>
                  <a:lnTo>
                    <a:pt x="472331" y="601049"/>
                  </a:lnTo>
                  <a:lnTo>
                    <a:pt x="520195" y="605494"/>
                  </a:lnTo>
                  <a:lnTo>
                    <a:pt x="563131" y="618678"/>
                  </a:lnTo>
                  <a:lnTo>
                    <a:pt x="599455" y="640379"/>
                  </a:lnTo>
                  <a:lnTo>
                    <a:pt x="627484" y="670374"/>
                  </a:lnTo>
                  <a:lnTo>
                    <a:pt x="645536" y="708440"/>
                  </a:lnTo>
                  <a:lnTo>
                    <a:pt x="651927" y="754353"/>
                  </a:lnTo>
                  <a:lnTo>
                    <a:pt x="651927" y="758720"/>
                  </a:lnTo>
                  <a:lnTo>
                    <a:pt x="651351" y="767442"/>
                  </a:lnTo>
                  <a:lnTo>
                    <a:pt x="691643" y="736858"/>
                  </a:lnTo>
                  <a:lnTo>
                    <a:pt x="727920" y="701731"/>
                  </a:lnTo>
                  <a:lnTo>
                    <a:pt x="759763" y="662478"/>
                  </a:lnTo>
                  <a:lnTo>
                    <a:pt x="786754" y="619516"/>
                  </a:lnTo>
                  <a:lnTo>
                    <a:pt x="808476" y="573262"/>
                  </a:lnTo>
                  <a:lnTo>
                    <a:pt x="824509" y="524133"/>
                  </a:lnTo>
                  <a:lnTo>
                    <a:pt x="834436" y="472546"/>
                  </a:lnTo>
                  <a:lnTo>
                    <a:pt x="837838" y="418919"/>
                  </a:lnTo>
                  <a:lnTo>
                    <a:pt x="835020" y="370063"/>
                  </a:lnTo>
                  <a:lnTo>
                    <a:pt x="826774" y="322864"/>
                  </a:lnTo>
                  <a:lnTo>
                    <a:pt x="813416" y="277634"/>
                  </a:lnTo>
                  <a:lnTo>
                    <a:pt x="795259" y="234688"/>
                  </a:lnTo>
                  <a:lnTo>
                    <a:pt x="772618" y="194340"/>
                  </a:lnTo>
                  <a:lnTo>
                    <a:pt x="745807" y="156905"/>
                  </a:lnTo>
                  <a:lnTo>
                    <a:pt x="715140" y="122697"/>
                  </a:lnTo>
                  <a:lnTo>
                    <a:pt x="680932" y="92031"/>
                  </a:lnTo>
                  <a:lnTo>
                    <a:pt x="643497" y="65220"/>
                  </a:lnTo>
                  <a:lnTo>
                    <a:pt x="603150" y="42579"/>
                  </a:lnTo>
                  <a:lnTo>
                    <a:pt x="560204" y="24422"/>
                  </a:lnTo>
                  <a:lnTo>
                    <a:pt x="514974" y="11063"/>
                  </a:lnTo>
                  <a:lnTo>
                    <a:pt x="467774" y="2818"/>
                  </a:lnTo>
                  <a:lnTo>
                    <a:pt x="418919" y="0"/>
                  </a:lnTo>
                  <a:close/>
                </a:path>
              </a:pathLst>
            </a:custGeom>
            <a:solidFill>
              <a:srgbClr val="00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Title 1">
            <a:extLst>
              <a:ext uri="{FF2B5EF4-FFF2-40B4-BE49-F238E27FC236}">
                <a16:creationId xmlns:a16="http://schemas.microsoft.com/office/drawing/2014/main" id="{F0B9611C-2542-42EA-5079-DC977193B9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4470" y="1530018"/>
            <a:ext cx="8503668" cy="957149"/>
          </a:xfrm>
          <a:prstGeom prst="rect">
            <a:avLst/>
          </a:prstGeom>
        </p:spPr>
        <p:txBody>
          <a:bodyPr anchor="t"/>
          <a:lstStyle>
            <a:lvl1pPr algn="l">
              <a:defRPr sz="5800"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Here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is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a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headline</a:t>
            </a:r>
            <a:endParaRPr lang="de-DE" sz="5801" dirty="0">
              <a:latin typeface="+mj-lt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E84364FA-BAC6-D95A-D927-82505F567D19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2"/>
            <a:ext cx="8595705" cy="5780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Optional: Chapter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or</a:t>
            </a: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category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3793AB-B1BC-68B3-75FD-7401A275F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470" y="10483565"/>
            <a:ext cx="4523780" cy="602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CFD966D-72B2-3746-A1C7-05EA0013C0B3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F9AB4-3498-34B6-FA5E-955115981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278129" y="10483565"/>
            <a:ext cx="6623266" cy="602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0">
                <a:solidFill>
                  <a:schemeClr val="tx1"/>
                </a:solidFill>
              </a:defRPr>
            </a:lvl1pPr>
          </a:lstStyle>
          <a:p>
            <a:fld id="{EC3403FC-CDEF-704C-9D9E-238498B4099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C4DB0B5-040E-4D84-E289-78AEB2853C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471" y="4477404"/>
            <a:ext cx="8501108" cy="570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marL="481332" marR="5081" lvl="0" indent="-45720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Body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text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in Calibri in 28pt</a:t>
            </a:r>
          </a:p>
          <a:p>
            <a:pPr marL="24132" marR="5081" lvl="0" indent="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2800" b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3CB9A809-BE46-A9FB-69D0-3D7B9DAA012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41146" y="3742022"/>
            <a:ext cx="8864855" cy="602203"/>
          </a:xfrm>
        </p:spPr>
        <p:txBody>
          <a:bodyPr anchor="t">
            <a:normAutofit/>
          </a:bodyPr>
          <a:lstStyle>
            <a:lvl1pPr marL="0" indent="0">
              <a:buNone/>
              <a:defRPr sz="3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subheading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39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5">
            <a:extLst>
              <a:ext uri="{FF2B5EF4-FFF2-40B4-BE49-F238E27FC236}">
                <a16:creationId xmlns:a16="http://schemas.microsoft.com/office/drawing/2014/main" id="{55FC540C-F2C7-874C-1FDF-65D5EA39FD3B}"/>
              </a:ext>
            </a:extLst>
          </p:cNvPr>
          <p:cNvGrpSpPr/>
          <p:nvPr userDrawn="1"/>
        </p:nvGrpSpPr>
        <p:grpSpPr>
          <a:xfrm>
            <a:off x="18721982" y="523542"/>
            <a:ext cx="838266" cy="838200"/>
            <a:chOff x="18720503" y="523542"/>
            <a:chExt cx="838200" cy="838200"/>
          </a:xfrm>
        </p:grpSpPr>
        <p:pic>
          <p:nvPicPr>
            <p:cNvPr id="4" name="object 36">
              <a:extLst>
                <a:ext uri="{FF2B5EF4-FFF2-40B4-BE49-F238E27FC236}">
                  <a16:creationId xmlns:a16="http://schemas.microsoft.com/office/drawing/2014/main" id="{2A259C94-ACC4-9015-6D26-8EFED0AC99F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24109" y="743086"/>
              <a:ext cx="208768" cy="208768"/>
            </a:xfrm>
            <a:prstGeom prst="rect">
              <a:avLst/>
            </a:prstGeom>
          </p:spPr>
        </p:pic>
        <p:sp>
          <p:nvSpPr>
            <p:cNvPr id="43" name="object 37">
              <a:extLst>
                <a:ext uri="{FF2B5EF4-FFF2-40B4-BE49-F238E27FC236}">
                  <a16:creationId xmlns:a16="http://schemas.microsoft.com/office/drawing/2014/main" id="{B5B1724E-05A5-47B1-CEDE-3FBE921D41E9}"/>
                </a:ext>
              </a:extLst>
            </p:cNvPr>
            <p:cNvSpPr/>
            <p:nvPr/>
          </p:nvSpPr>
          <p:spPr>
            <a:xfrm>
              <a:off x="18720503" y="523542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8919" y="0"/>
                  </a:moveTo>
                  <a:lnTo>
                    <a:pt x="370063" y="2818"/>
                  </a:lnTo>
                  <a:lnTo>
                    <a:pt x="322864" y="11063"/>
                  </a:lnTo>
                  <a:lnTo>
                    <a:pt x="277634" y="24422"/>
                  </a:lnTo>
                  <a:lnTo>
                    <a:pt x="234688" y="42579"/>
                  </a:lnTo>
                  <a:lnTo>
                    <a:pt x="194340" y="65220"/>
                  </a:lnTo>
                  <a:lnTo>
                    <a:pt x="156905" y="92031"/>
                  </a:lnTo>
                  <a:lnTo>
                    <a:pt x="122697" y="122697"/>
                  </a:lnTo>
                  <a:lnTo>
                    <a:pt x="92031" y="156905"/>
                  </a:lnTo>
                  <a:lnTo>
                    <a:pt x="65220" y="194340"/>
                  </a:lnTo>
                  <a:lnTo>
                    <a:pt x="42579" y="234688"/>
                  </a:lnTo>
                  <a:lnTo>
                    <a:pt x="24422" y="277634"/>
                  </a:lnTo>
                  <a:lnTo>
                    <a:pt x="11063" y="322864"/>
                  </a:lnTo>
                  <a:lnTo>
                    <a:pt x="2818" y="370063"/>
                  </a:lnTo>
                  <a:lnTo>
                    <a:pt x="0" y="418919"/>
                  </a:lnTo>
                  <a:lnTo>
                    <a:pt x="2818" y="467774"/>
                  </a:lnTo>
                  <a:lnTo>
                    <a:pt x="11063" y="514974"/>
                  </a:lnTo>
                  <a:lnTo>
                    <a:pt x="24422" y="560204"/>
                  </a:lnTo>
                  <a:lnTo>
                    <a:pt x="42579" y="603150"/>
                  </a:lnTo>
                  <a:lnTo>
                    <a:pt x="65220" y="643497"/>
                  </a:lnTo>
                  <a:lnTo>
                    <a:pt x="92031" y="680932"/>
                  </a:lnTo>
                  <a:lnTo>
                    <a:pt x="122697" y="715140"/>
                  </a:lnTo>
                  <a:lnTo>
                    <a:pt x="156905" y="745807"/>
                  </a:lnTo>
                  <a:lnTo>
                    <a:pt x="194340" y="772618"/>
                  </a:lnTo>
                  <a:lnTo>
                    <a:pt x="234688" y="795259"/>
                  </a:lnTo>
                  <a:lnTo>
                    <a:pt x="277634" y="813416"/>
                  </a:lnTo>
                  <a:lnTo>
                    <a:pt x="322864" y="826774"/>
                  </a:lnTo>
                  <a:lnTo>
                    <a:pt x="370063" y="835020"/>
                  </a:lnTo>
                  <a:lnTo>
                    <a:pt x="420814" y="837786"/>
                  </a:lnTo>
                  <a:lnTo>
                    <a:pt x="433306" y="837587"/>
                  </a:lnTo>
                  <a:lnTo>
                    <a:pt x="479317" y="832364"/>
                  </a:lnTo>
                  <a:lnTo>
                    <a:pt x="520193" y="806614"/>
                  </a:lnTo>
                  <a:lnTo>
                    <a:pt x="537543" y="760071"/>
                  </a:lnTo>
                  <a:lnTo>
                    <a:pt x="534593" y="742161"/>
                  </a:lnTo>
                  <a:lnTo>
                    <a:pt x="496514" y="702482"/>
                  </a:lnTo>
                  <a:lnTo>
                    <a:pt x="451734" y="694868"/>
                  </a:lnTo>
                  <a:lnTo>
                    <a:pt x="401407" y="695154"/>
                  </a:lnTo>
                  <a:lnTo>
                    <a:pt x="351057" y="697151"/>
                  </a:lnTo>
                  <a:lnTo>
                    <a:pt x="301635" y="694537"/>
                  </a:lnTo>
                  <a:lnTo>
                    <a:pt x="256733" y="685089"/>
                  </a:lnTo>
                  <a:lnTo>
                    <a:pt x="218465" y="667966"/>
                  </a:lnTo>
                  <a:lnTo>
                    <a:pt x="188945" y="642329"/>
                  </a:lnTo>
                  <a:lnTo>
                    <a:pt x="170286" y="607337"/>
                  </a:lnTo>
                  <a:lnTo>
                    <a:pt x="164602" y="562150"/>
                  </a:lnTo>
                  <a:lnTo>
                    <a:pt x="178402" y="504633"/>
                  </a:lnTo>
                  <a:lnTo>
                    <a:pt x="206199" y="463933"/>
                  </a:lnTo>
                  <a:lnTo>
                    <a:pt x="233503" y="439741"/>
                  </a:lnTo>
                  <a:lnTo>
                    <a:pt x="245824" y="431746"/>
                  </a:lnTo>
                  <a:lnTo>
                    <a:pt x="225321" y="406199"/>
                  </a:lnTo>
                  <a:lnTo>
                    <a:pt x="214793" y="386125"/>
                  </a:lnTo>
                  <a:lnTo>
                    <a:pt x="210914" y="361122"/>
                  </a:lnTo>
                  <a:lnTo>
                    <a:pt x="210360" y="320786"/>
                  </a:lnTo>
                  <a:lnTo>
                    <a:pt x="215136" y="276195"/>
                  </a:lnTo>
                  <a:lnTo>
                    <a:pt x="228957" y="234567"/>
                  </a:lnTo>
                  <a:lnTo>
                    <a:pt x="251064" y="197321"/>
                  </a:lnTo>
                  <a:lnTo>
                    <a:pt x="280695" y="165879"/>
                  </a:lnTo>
                  <a:lnTo>
                    <a:pt x="317089" y="141661"/>
                  </a:lnTo>
                  <a:lnTo>
                    <a:pt x="359487" y="126089"/>
                  </a:lnTo>
                  <a:lnTo>
                    <a:pt x="407128" y="120582"/>
                  </a:lnTo>
                  <a:lnTo>
                    <a:pt x="607311" y="120582"/>
                  </a:lnTo>
                  <a:lnTo>
                    <a:pt x="615774" y="122290"/>
                  </a:lnTo>
                  <a:lnTo>
                    <a:pt x="622683" y="126947"/>
                  </a:lnTo>
                  <a:lnTo>
                    <a:pt x="627341" y="133857"/>
                  </a:lnTo>
                  <a:lnTo>
                    <a:pt x="629048" y="142320"/>
                  </a:lnTo>
                  <a:lnTo>
                    <a:pt x="629048" y="178926"/>
                  </a:lnTo>
                  <a:lnTo>
                    <a:pt x="624494" y="189219"/>
                  </a:lnTo>
                  <a:lnTo>
                    <a:pt x="616483" y="190360"/>
                  </a:lnTo>
                  <a:lnTo>
                    <a:pt x="553553" y="207522"/>
                  </a:lnTo>
                  <a:lnTo>
                    <a:pt x="581999" y="230031"/>
                  </a:lnTo>
                  <a:lnTo>
                    <a:pt x="596606" y="250285"/>
                  </a:lnTo>
                  <a:lnTo>
                    <a:pt x="601987" y="279758"/>
                  </a:lnTo>
                  <a:lnTo>
                    <a:pt x="602756" y="329927"/>
                  </a:lnTo>
                  <a:lnTo>
                    <a:pt x="598226" y="370875"/>
                  </a:lnTo>
                  <a:lnTo>
                    <a:pt x="585010" y="409422"/>
                  </a:lnTo>
                  <a:lnTo>
                    <a:pt x="563669" y="444146"/>
                  </a:lnTo>
                  <a:lnTo>
                    <a:pt x="534764" y="473627"/>
                  </a:lnTo>
                  <a:lnTo>
                    <a:pt x="498855" y="496444"/>
                  </a:lnTo>
                  <a:lnTo>
                    <a:pt x="456503" y="511176"/>
                  </a:lnTo>
                  <a:lnTo>
                    <a:pt x="408270" y="516403"/>
                  </a:lnTo>
                  <a:lnTo>
                    <a:pt x="369392" y="513543"/>
                  </a:lnTo>
                  <a:lnTo>
                    <a:pt x="340061" y="507251"/>
                  </a:lnTo>
                  <a:lnTo>
                    <a:pt x="319956" y="500959"/>
                  </a:lnTo>
                  <a:lnTo>
                    <a:pt x="308754" y="498100"/>
                  </a:lnTo>
                  <a:lnTo>
                    <a:pt x="298044" y="501710"/>
                  </a:lnTo>
                  <a:lnTo>
                    <a:pt x="282291" y="512398"/>
                  </a:lnTo>
                  <a:lnTo>
                    <a:pt x="268039" y="529949"/>
                  </a:lnTo>
                  <a:lnTo>
                    <a:pt x="261834" y="554150"/>
                  </a:lnTo>
                  <a:lnTo>
                    <a:pt x="265589" y="572584"/>
                  </a:lnTo>
                  <a:lnTo>
                    <a:pt x="276423" y="587471"/>
                  </a:lnTo>
                  <a:lnTo>
                    <a:pt x="293693" y="597423"/>
                  </a:lnTo>
                  <a:lnTo>
                    <a:pt x="316754" y="601049"/>
                  </a:lnTo>
                  <a:lnTo>
                    <a:pt x="472331" y="601049"/>
                  </a:lnTo>
                  <a:lnTo>
                    <a:pt x="520195" y="605494"/>
                  </a:lnTo>
                  <a:lnTo>
                    <a:pt x="563131" y="618678"/>
                  </a:lnTo>
                  <a:lnTo>
                    <a:pt x="599455" y="640379"/>
                  </a:lnTo>
                  <a:lnTo>
                    <a:pt x="627484" y="670374"/>
                  </a:lnTo>
                  <a:lnTo>
                    <a:pt x="645536" y="708440"/>
                  </a:lnTo>
                  <a:lnTo>
                    <a:pt x="651927" y="754353"/>
                  </a:lnTo>
                  <a:lnTo>
                    <a:pt x="651927" y="758720"/>
                  </a:lnTo>
                  <a:lnTo>
                    <a:pt x="651351" y="767442"/>
                  </a:lnTo>
                  <a:lnTo>
                    <a:pt x="691643" y="736858"/>
                  </a:lnTo>
                  <a:lnTo>
                    <a:pt x="727920" y="701731"/>
                  </a:lnTo>
                  <a:lnTo>
                    <a:pt x="759763" y="662478"/>
                  </a:lnTo>
                  <a:lnTo>
                    <a:pt x="786754" y="619516"/>
                  </a:lnTo>
                  <a:lnTo>
                    <a:pt x="808476" y="573262"/>
                  </a:lnTo>
                  <a:lnTo>
                    <a:pt x="824509" y="524133"/>
                  </a:lnTo>
                  <a:lnTo>
                    <a:pt x="834436" y="472546"/>
                  </a:lnTo>
                  <a:lnTo>
                    <a:pt x="837838" y="418919"/>
                  </a:lnTo>
                  <a:lnTo>
                    <a:pt x="835020" y="370063"/>
                  </a:lnTo>
                  <a:lnTo>
                    <a:pt x="826774" y="322864"/>
                  </a:lnTo>
                  <a:lnTo>
                    <a:pt x="813416" y="277634"/>
                  </a:lnTo>
                  <a:lnTo>
                    <a:pt x="795259" y="234688"/>
                  </a:lnTo>
                  <a:lnTo>
                    <a:pt x="772618" y="194340"/>
                  </a:lnTo>
                  <a:lnTo>
                    <a:pt x="745807" y="156905"/>
                  </a:lnTo>
                  <a:lnTo>
                    <a:pt x="715140" y="122697"/>
                  </a:lnTo>
                  <a:lnTo>
                    <a:pt x="680932" y="92031"/>
                  </a:lnTo>
                  <a:lnTo>
                    <a:pt x="643497" y="65220"/>
                  </a:lnTo>
                  <a:lnTo>
                    <a:pt x="603150" y="42579"/>
                  </a:lnTo>
                  <a:lnTo>
                    <a:pt x="560204" y="24422"/>
                  </a:lnTo>
                  <a:lnTo>
                    <a:pt x="514974" y="11063"/>
                  </a:lnTo>
                  <a:lnTo>
                    <a:pt x="467774" y="2818"/>
                  </a:lnTo>
                  <a:lnTo>
                    <a:pt x="418919" y="0"/>
                  </a:lnTo>
                  <a:close/>
                </a:path>
              </a:pathLst>
            </a:custGeom>
            <a:solidFill>
              <a:srgbClr val="00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Grafik 1" descr="Ein Bild, das Kreis, Screenshot enthält.&#10;&#10;Automatisch generierte Beschreibung">
            <a:extLst>
              <a:ext uri="{FF2B5EF4-FFF2-40B4-BE49-F238E27FC236}">
                <a16:creationId xmlns:a16="http://schemas.microsoft.com/office/drawing/2014/main" id="{346A77B6-EA12-8CE0-FBE8-5AA5EA49E018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750" y="837048"/>
            <a:ext cx="7299122" cy="7298545"/>
          </a:xfrm>
          <a:prstGeom prst="rect">
            <a:avLst/>
          </a:prstGeom>
        </p:spPr>
      </p:pic>
      <p:pic>
        <p:nvPicPr>
          <p:cNvPr id="7" name="object 40">
            <a:extLst>
              <a:ext uri="{FF2B5EF4-FFF2-40B4-BE49-F238E27FC236}">
                <a16:creationId xmlns:a16="http://schemas.microsoft.com/office/drawing/2014/main" id="{F2AD26D3-17EB-5059-6F5A-A83674230819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8128316" y="10831424"/>
            <a:ext cx="110895" cy="110876"/>
          </a:xfrm>
          <a:prstGeom prst="rect">
            <a:avLst/>
          </a:prstGeom>
        </p:spPr>
      </p:pic>
      <p:pic>
        <p:nvPicPr>
          <p:cNvPr id="8" name="object 41">
            <a:extLst>
              <a:ext uri="{FF2B5EF4-FFF2-40B4-BE49-F238E27FC236}">
                <a16:creationId xmlns:a16="http://schemas.microsoft.com/office/drawing/2014/main" id="{473461F7-6ED5-7A0D-5D31-E0B5B7EB2607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8128316" y="10554652"/>
            <a:ext cx="110895" cy="110886"/>
          </a:xfrm>
          <a:prstGeom prst="rect">
            <a:avLst/>
          </a:prstGeom>
        </p:spPr>
      </p:pic>
      <p:pic>
        <p:nvPicPr>
          <p:cNvPr id="9" name="object 42">
            <a:extLst>
              <a:ext uri="{FF2B5EF4-FFF2-40B4-BE49-F238E27FC236}">
                <a16:creationId xmlns:a16="http://schemas.microsoft.com/office/drawing/2014/main" id="{C9A45569-44C4-D2F8-E5F7-F070BB7794D3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901307" y="10554652"/>
            <a:ext cx="110885" cy="110886"/>
          </a:xfrm>
          <a:prstGeom prst="rect">
            <a:avLst/>
          </a:prstGeom>
        </p:spPr>
      </p:pic>
      <p:pic>
        <p:nvPicPr>
          <p:cNvPr id="10" name="object 43">
            <a:extLst>
              <a:ext uri="{FF2B5EF4-FFF2-40B4-BE49-F238E27FC236}">
                <a16:creationId xmlns:a16="http://schemas.microsoft.com/office/drawing/2014/main" id="{41AB1932-3191-EE2E-9443-E2E4175C6DC1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901307" y="10831424"/>
            <a:ext cx="110885" cy="110876"/>
          </a:xfrm>
          <a:prstGeom prst="rect">
            <a:avLst/>
          </a:prstGeom>
        </p:spPr>
      </p:pic>
      <p:pic>
        <p:nvPicPr>
          <p:cNvPr id="11" name="object 44">
            <a:extLst>
              <a:ext uri="{FF2B5EF4-FFF2-40B4-BE49-F238E27FC236}">
                <a16:creationId xmlns:a16="http://schemas.microsoft.com/office/drawing/2014/main" id="{F78E879D-DB92-A49A-E72E-CC80A37679A8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674294" y="10554652"/>
            <a:ext cx="110895" cy="110886"/>
          </a:xfrm>
          <a:prstGeom prst="rect">
            <a:avLst/>
          </a:prstGeom>
        </p:spPr>
      </p:pic>
      <p:pic>
        <p:nvPicPr>
          <p:cNvPr id="12" name="object 45">
            <a:extLst>
              <a:ext uri="{FF2B5EF4-FFF2-40B4-BE49-F238E27FC236}">
                <a16:creationId xmlns:a16="http://schemas.microsoft.com/office/drawing/2014/main" id="{F37800F9-968C-0570-C99B-3C8EF1C311D4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674294" y="10831424"/>
            <a:ext cx="110895" cy="110876"/>
          </a:xfrm>
          <a:prstGeom prst="rect">
            <a:avLst/>
          </a:prstGeom>
        </p:spPr>
      </p:pic>
      <p:pic>
        <p:nvPicPr>
          <p:cNvPr id="13" name="object 46">
            <a:extLst>
              <a:ext uri="{FF2B5EF4-FFF2-40B4-BE49-F238E27FC236}">
                <a16:creationId xmlns:a16="http://schemas.microsoft.com/office/drawing/2014/main" id="{3B06793D-5AD4-5409-B40F-EB75C51ACDBC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445404" y="10554652"/>
            <a:ext cx="110895" cy="110886"/>
          </a:xfrm>
          <a:prstGeom prst="rect">
            <a:avLst/>
          </a:prstGeom>
        </p:spPr>
      </p:pic>
      <p:pic>
        <p:nvPicPr>
          <p:cNvPr id="14" name="object 47">
            <a:extLst>
              <a:ext uri="{FF2B5EF4-FFF2-40B4-BE49-F238E27FC236}">
                <a16:creationId xmlns:a16="http://schemas.microsoft.com/office/drawing/2014/main" id="{84722088-4107-6FEB-E603-F55F688F99E1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445404" y="10831424"/>
            <a:ext cx="110895" cy="110876"/>
          </a:xfrm>
          <a:prstGeom prst="rect">
            <a:avLst/>
          </a:prstGeom>
        </p:spPr>
      </p:pic>
      <p:pic>
        <p:nvPicPr>
          <p:cNvPr id="15" name="object 48">
            <a:extLst>
              <a:ext uri="{FF2B5EF4-FFF2-40B4-BE49-F238E27FC236}">
                <a16:creationId xmlns:a16="http://schemas.microsoft.com/office/drawing/2014/main" id="{B65AFF57-82B6-54E5-4ED8-E06F3639FCE4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218394" y="10554652"/>
            <a:ext cx="110895" cy="110886"/>
          </a:xfrm>
          <a:prstGeom prst="rect">
            <a:avLst/>
          </a:prstGeom>
        </p:spPr>
      </p:pic>
      <p:pic>
        <p:nvPicPr>
          <p:cNvPr id="16" name="object 49">
            <a:extLst>
              <a:ext uri="{FF2B5EF4-FFF2-40B4-BE49-F238E27FC236}">
                <a16:creationId xmlns:a16="http://schemas.microsoft.com/office/drawing/2014/main" id="{DC7CFB78-200C-0229-4BC2-6D24E7EDF116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218394" y="10831424"/>
            <a:ext cx="110895" cy="110876"/>
          </a:xfrm>
          <a:prstGeom prst="rect">
            <a:avLst/>
          </a:prstGeom>
        </p:spPr>
      </p:pic>
      <p:pic>
        <p:nvPicPr>
          <p:cNvPr id="17" name="object 50">
            <a:extLst>
              <a:ext uri="{FF2B5EF4-FFF2-40B4-BE49-F238E27FC236}">
                <a16:creationId xmlns:a16="http://schemas.microsoft.com/office/drawing/2014/main" id="{841361DF-4C74-CBC5-A219-8A2440F8C19B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6991384" y="10554652"/>
            <a:ext cx="110895" cy="110886"/>
          </a:xfrm>
          <a:prstGeom prst="rect">
            <a:avLst/>
          </a:prstGeom>
        </p:spPr>
      </p:pic>
      <p:pic>
        <p:nvPicPr>
          <p:cNvPr id="18" name="object 51">
            <a:extLst>
              <a:ext uri="{FF2B5EF4-FFF2-40B4-BE49-F238E27FC236}">
                <a16:creationId xmlns:a16="http://schemas.microsoft.com/office/drawing/2014/main" id="{18624CE6-719D-1988-9FC5-94942FD5619E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6991384" y="10831424"/>
            <a:ext cx="110895" cy="110876"/>
          </a:xfrm>
          <a:prstGeom prst="rect">
            <a:avLst/>
          </a:prstGeom>
        </p:spPr>
      </p:pic>
      <p:pic>
        <p:nvPicPr>
          <p:cNvPr id="19" name="object 52">
            <a:extLst>
              <a:ext uri="{FF2B5EF4-FFF2-40B4-BE49-F238E27FC236}">
                <a16:creationId xmlns:a16="http://schemas.microsoft.com/office/drawing/2014/main" id="{8B4D8F89-4975-ED86-70D8-AA36E8B77E44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5707573" y="10554652"/>
            <a:ext cx="110885" cy="110886"/>
          </a:xfrm>
          <a:prstGeom prst="rect">
            <a:avLst/>
          </a:prstGeom>
        </p:spPr>
      </p:pic>
      <p:pic>
        <p:nvPicPr>
          <p:cNvPr id="20" name="object 53">
            <a:extLst>
              <a:ext uri="{FF2B5EF4-FFF2-40B4-BE49-F238E27FC236}">
                <a16:creationId xmlns:a16="http://schemas.microsoft.com/office/drawing/2014/main" id="{2BE90926-8812-0C71-4CF7-EDB6976F327D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5707573" y="10831424"/>
            <a:ext cx="110885" cy="110876"/>
          </a:xfrm>
          <a:prstGeom prst="rect">
            <a:avLst/>
          </a:prstGeom>
        </p:spPr>
      </p:pic>
      <p:pic>
        <p:nvPicPr>
          <p:cNvPr id="21" name="object 54">
            <a:extLst>
              <a:ext uri="{FF2B5EF4-FFF2-40B4-BE49-F238E27FC236}">
                <a16:creationId xmlns:a16="http://schemas.microsoft.com/office/drawing/2014/main" id="{D6E2F82B-A613-121B-64DB-FC22AAB91591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6589762" y="10554652"/>
            <a:ext cx="110895" cy="110886"/>
          </a:xfrm>
          <a:prstGeom prst="rect">
            <a:avLst/>
          </a:prstGeom>
        </p:spPr>
      </p:pic>
      <p:pic>
        <p:nvPicPr>
          <p:cNvPr id="22" name="object 55">
            <a:extLst>
              <a:ext uri="{FF2B5EF4-FFF2-40B4-BE49-F238E27FC236}">
                <a16:creationId xmlns:a16="http://schemas.microsoft.com/office/drawing/2014/main" id="{28F7DED1-9916-885A-E823-DB233044184C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6362755" y="10554652"/>
            <a:ext cx="110895" cy="110886"/>
          </a:xfrm>
          <a:prstGeom prst="rect">
            <a:avLst/>
          </a:prstGeom>
        </p:spPr>
      </p:pic>
      <p:pic>
        <p:nvPicPr>
          <p:cNvPr id="23" name="object 56">
            <a:extLst>
              <a:ext uri="{FF2B5EF4-FFF2-40B4-BE49-F238E27FC236}">
                <a16:creationId xmlns:a16="http://schemas.microsoft.com/office/drawing/2014/main" id="{22D0122C-752E-F651-639D-DE19B450A457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6589762" y="10831424"/>
            <a:ext cx="110895" cy="110876"/>
          </a:xfrm>
          <a:prstGeom prst="rect">
            <a:avLst/>
          </a:prstGeom>
        </p:spPr>
      </p:pic>
      <p:pic>
        <p:nvPicPr>
          <p:cNvPr id="24" name="object 57">
            <a:extLst>
              <a:ext uri="{FF2B5EF4-FFF2-40B4-BE49-F238E27FC236}">
                <a16:creationId xmlns:a16="http://schemas.microsoft.com/office/drawing/2014/main" id="{E0E38C5F-87C0-B06E-F1A6-EE5082E15B90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6135743" y="10554652"/>
            <a:ext cx="110895" cy="110886"/>
          </a:xfrm>
          <a:prstGeom prst="rect">
            <a:avLst/>
          </a:prstGeom>
        </p:spPr>
      </p:pic>
      <p:pic>
        <p:nvPicPr>
          <p:cNvPr id="25" name="object 58">
            <a:extLst>
              <a:ext uri="{FF2B5EF4-FFF2-40B4-BE49-F238E27FC236}">
                <a16:creationId xmlns:a16="http://schemas.microsoft.com/office/drawing/2014/main" id="{973E11B6-2093-9974-D5BF-3764F05EA73F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6362755" y="10831424"/>
            <a:ext cx="110895" cy="110876"/>
          </a:xfrm>
          <a:prstGeom prst="rect">
            <a:avLst/>
          </a:prstGeom>
        </p:spPr>
      </p:pic>
      <p:pic>
        <p:nvPicPr>
          <p:cNvPr id="26" name="object 59">
            <a:extLst>
              <a:ext uri="{FF2B5EF4-FFF2-40B4-BE49-F238E27FC236}">
                <a16:creationId xmlns:a16="http://schemas.microsoft.com/office/drawing/2014/main" id="{AB397CB3-ABC2-B596-CB32-8CD69ED0ED16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6135743" y="10831424"/>
            <a:ext cx="110895" cy="110876"/>
          </a:xfrm>
          <a:prstGeom prst="rect">
            <a:avLst/>
          </a:prstGeom>
        </p:spPr>
      </p:pic>
      <p:pic>
        <p:nvPicPr>
          <p:cNvPr id="27" name="object 60">
            <a:extLst>
              <a:ext uri="{FF2B5EF4-FFF2-40B4-BE49-F238E27FC236}">
                <a16:creationId xmlns:a16="http://schemas.microsoft.com/office/drawing/2014/main" id="{6B914335-26ED-74E9-3194-9F8B2F629436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064542" y="10554652"/>
            <a:ext cx="110895" cy="110886"/>
          </a:xfrm>
          <a:prstGeom prst="rect">
            <a:avLst/>
          </a:prstGeom>
        </p:spPr>
      </p:pic>
      <p:pic>
        <p:nvPicPr>
          <p:cNvPr id="28" name="object 61">
            <a:extLst>
              <a:ext uri="{FF2B5EF4-FFF2-40B4-BE49-F238E27FC236}">
                <a16:creationId xmlns:a16="http://schemas.microsoft.com/office/drawing/2014/main" id="{6B424A1A-5A8E-6729-874D-B5E32134AE34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064542" y="10831424"/>
            <a:ext cx="110895" cy="110876"/>
          </a:xfrm>
          <a:prstGeom prst="rect">
            <a:avLst/>
          </a:prstGeom>
        </p:spPr>
      </p:pic>
      <p:pic>
        <p:nvPicPr>
          <p:cNvPr id="29" name="object 62">
            <a:extLst>
              <a:ext uri="{FF2B5EF4-FFF2-40B4-BE49-F238E27FC236}">
                <a16:creationId xmlns:a16="http://schemas.microsoft.com/office/drawing/2014/main" id="{22BC408F-6089-4590-5D6F-5316476E1796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8837533" y="10554652"/>
            <a:ext cx="110895" cy="110886"/>
          </a:xfrm>
          <a:prstGeom prst="rect">
            <a:avLst/>
          </a:prstGeom>
        </p:spPr>
      </p:pic>
      <p:pic>
        <p:nvPicPr>
          <p:cNvPr id="30" name="object 63">
            <a:extLst>
              <a:ext uri="{FF2B5EF4-FFF2-40B4-BE49-F238E27FC236}">
                <a16:creationId xmlns:a16="http://schemas.microsoft.com/office/drawing/2014/main" id="{F4406DE4-702C-CF8D-5F10-3BB866FEFAE8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8837533" y="10831424"/>
            <a:ext cx="110895" cy="110876"/>
          </a:xfrm>
          <a:prstGeom prst="rect">
            <a:avLst/>
          </a:prstGeom>
        </p:spPr>
      </p:pic>
      <p:pic>
        <p:nvPicPr>
          <p:cNvPr id="31" name="object 64">
            <a:extLst>
              <a:ext uri="{FF2B5EF4-FFF2-40B4-BE49-F238E27FC236}">
                <a16:creationId xmlns:a16="http://schemas.microsoft.com/office/drawing/2014/main" id="{0999E3FA-CCDE-B2C9-622D-E1CECFC741E5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8610531" y="10554652"/>
            <a:ext cx="110885" cy="110886"/>
          </a:xfrm>
          <a:prstGeom prst="rect">
            <a:avLst/>
          </a:prstGeom>
        </p:spPr>
      </p:pic>
      <p:pic>
        <p:nvPicPr>
          <p:cNvPr id="32" name="object 65">
            <a:extLst>
              <a:ext uri="{FF2B5EF4-FFF2-40B4-BE49-F238E27FC236}">
                <a16:creationId xmlns:a16="http://schemas.microsoft.com/office/drawing/2014/main" id="{7766BCB9-96E3-8619-21A7-CEF5DE4AA954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8610531" y="10831424"/>
            <a:ext cx="110885" cy="110876"/>
          </a:xfrm>
          <a:prstGeom prst="rect">
            <a:avLst/>
          </a:prstGeom>
        </p:spPr>
      </p:pic>
      <p:sp>
        <p:nvSpPr>
          <p:cNvPr id="33" name="object 7">
            <a:extLst>
              <a:ext uri="{FF2B5EF4-FFF2-40B4-BE49-F238E27FC236}">
                <a16:creationId xmlns:a16="http://schemas.microsoft.com/office/drawing/2014/main" id="{14529221-EC01-F6FE-44FB-C5D5C58EAE47}"/>
              </a:ext>
            </a:extLst>
          </p:cNvPr>
          <p:cNvSpPr/>
          <p:nvPr userDrawn="1"/>
        </p:nvSpPr>
        <p:spPr>
          <a:xfrm>
            <a:off x="9539586" y="7464468"/>
            <a:ext cx="4345013" cy="3844925"/>
          </a:xfrm>
          <a:custGeom>
            <a:avLst/>
            <a:gdLst/>
            <a:ahLst/>
            <a:cxnLst/>
            <a:rect l="l" t="t" r="r" b="b"/>
            <a:pathLst>
              <a:path w="4344669" h="3844925">
                <a:moveTo>
                  <a:pt x="2172597" y="0"/>
                </a:moveTo>
                <a:lnTo>
                  <a:pt x="2123842" y="547"/>
                </a:lnTo>
                <a:lnTo>
                  <a:pt x="2075114" y="2182"/>
                </a:lnTo>
                <a:lnTo>
                  <a:pt x="2026434" y="4903"/>
                </a:lnTo>
                <a:lnTo>
                  <a:pt x="1977819" y="8710"/>
                </a:lnTo>
                <a:lnTo>
                  <a:pt x="1929292" y="13602"/>
                </a:lnTo>
                <a:lnTo>
                  <a:pt x="1880871" y="19578"/>
                </a:lnTo>
                <a:lnTo>
                  <a:pt x="1832576" y="26637"/>
                </a:lnTo>
                <a:lnTo>
                  <a:pt x="1784427" y="34779"/>
                </a:lnTo>
                <a:lnTo>
                  <a:pt x="1736443" y="44003"/>
                </a:lnTo>
                <a:lnTo>
                  <a:pt x="1688645" y="54307"/>
                </a:lnTo>
                <a:lnTo>
                  <a:pt x="1641052" y="65692"/>
                </a:lnTo>
                <a:lnTo>
                  <a:pt x="1593685" y="78156"/>
                </a:lnTo>
                <a:lnTo>
                  <a:pt x="1546562" y="91699"/>
                </a:lnTo>
                <a:lnTo>
                  <a:pt x="1499703" y="106319"/>
                </a:lnTo>
                <a:lnTo>
                  <a:pt x="1453129" y="122017"/>
                </a:lnTo>
                <a:lnTo>
                  <a:pt x="1406860" y="138791"/>
                </a:lnTo>
                <a:lnTo>
                  <a:pt x="1360914" y="156640"/>
                </a:lnTo>
                <a:lnTo>
                  <a:pt x="1315312" y="175564"/>
                </a:lnTo>
                <a:lnTo>
                  <a:pt x="1270073" y="195561"/>
                </a:lnTo>
                <a:lnTo>
                  <a:pt x="1225218" y="216632"/>
                </a:lnTo>
                <a:lnTo>
                  <a:pt x="1180766" y="238775"/>
                </a:lnTo>
                <a:lnTo>
                  <a:pt x="1136737" y="261989"/>
                </a:lnTo>
                <a:lnTo>
                  <a:pt x="1093150" y="286274"/>
                </a:lnTo>
                <a:lnTo>
                  <a:pt x="1050026" y="311629"/>
                </a:lnTo>
                <a:lnTo>
                  <a:pt x="1007384" y="338052"/>
                </a:lnTo>
                <a:lnTo>
                  <a:pt x="965244" y="365545"/>
                </a:lnTo>
                <a:lnTo>
                  <a:pt x="923626" y="394104"/>
                </a:lnTo>
                <a:lnTo>
                  <a:pt x="882550" y="423730"/>
                </a:lnTo>
                <a:lnTo>
                  <a:pt x="842034" y="454423"/>
                </a:lnTo>
                <a:lnTo>
                  <a:pt x="802100" y="486180"/>
                </a:lnTo>
                <a:lnTo>
                  <a:pt x="762767" y="519002"/>
                </a:lnTo>
                <a:lnTo>
                  <a:pt x="724055" y="552887"/>
                </a:lnTo>
                <a:lnTo>
                  <a:pt x="685983" y="587834"/>
                </a:lnTo>
                <a:lnTo>
                  <a:pt x="648571" y="623844"/>
                </a:lnTo>
                <a:lnTo>
                  <a:pt x="611840" y="660915"/>
                </a:lnTo>
                <a:lnTo>
                  <a:pt x="575808" y="699046"/>
                </a:lnTo>
                <a:lnTo>
                  <a:pt x="543303" y="735054"/>
                </a:lnTo>
                <a:lnTo>
                  <a:pt x="511750" y="771586"/>
                </a:lnTo>
                <a:lnTo>
                  <a:pt x="481146" y="808626"/>
                </a:lnTo>
                <a:lnTo>
                  <a:pt x="451493" y="846159"/>
                </a:lnTo>
                <a:lnTo>
                  <a:pt x="422789" y="884169"/>
                </a:lnTo>
                <a:lnTo>
                  <a:pt x="395034" y="922642"/>
                </a:lnTo>
                <a:lnTo>
                  <a:pt x="368227" y="961560"/>
                </a:lnTo>
                <a:lnTo>
                  <a:pt x="342367" y="1000909"/>
                </a:lnTo>
                <a:lnTo>
                  <a:pt x="317454" y="1040672"/>
                </a:lnTo>
                <a:lnTo>
                  <a:pt x="293488" y="1080835"/>
                </a:lnTo>
                <a:lnTo>
                  <a:pt x="270466" y="1121382"/>
                </a:lnTo>
                <a:lnTo>
                  <a:pt x="248390" y="1162297"/>
                </a:lnTo>
                <a:lnTo>
                  <a:pt x="227258" y="1203565"/>
                </a:lnTo>
                <a:lnTo>
                  <a:pt x="207070" y="1245169"/>
                </a:lnTo>
                <a:lnTo>
                  <a:pt x="187825" y="1287095"/>
                </a:lnTo>
                <a:lnTo>
                  <a:pt x="169522" y="1329326"/>
                </a:lnTo>
                <a:lnTo>
                  <a:pt x="152161" y="1371848"/>
                </a:lnTo>
                <a:lnTo>
                  <a:pt x="135741" y="1414645"/>
                </a:lnTo>
                <a:lnTo>
                  <a:pt x="120262" y="1457700"/>
                </a:lnTo>
                <a:lnTo>
                  <a:pt x="105723" y="1500999"/>
                </a:lnTo>
                <a:lnTo>
                  <a:pt x="92123" y="1544525"/>
                </a:lnTo>
                <a:lnTo>
                  <a:pt x="79462" y="1588264"/>
                </a:lnTo>
                <a:lnTo>
                  <a:pt x="67739" y="1632199"/>
                </a:lnTo>
                <a:lnTo>
                  <a:pt x="56953" y="1676316"/>
                </a:lnTo>
                <a:lnTo>
                  <a:pt x="47104" y="1720598"/>
                </a:lnTo>
                <a:lnTo>
                  <a:pt x="38191" y="1765029"/>
                </a:lnTo>
                <a:lnTo>
                  <a:pt x="30213" y="1809595"/>
                </a:lnTo>
                <a:lnTo>
                  <a:pt x="23171" y="1854280"/>
                </a:lnTo>
                <a:lnTo>
                  <a:pt x="17063" y="1899067"/>
                </a:lnTo>
                <a:lnTo>
                  <a:pt x="11889" y="1943942"/>
                </a:lnTo>
                <a:lnTo>
                  <a:pt x="7647" y="1988889"/>
                </a:lnTo>
                <a:lnTo>
                  <a:pt x="4338" y="2033893"/>
                </a:lnTo>
                <a:lnTo>
                  <a:pt x="1961" y="2078936"/>
                </a:lnTo>
                <a:lnTo>
                  <a:pt x="515" y="2124005"/>
                </a:lnTo>
                <a:lnTo>
                  <a:pt x="0" y="2169084"/>
                </a:lnTo>
                <a:lnTo>
                  <a:pt x="414" y="2214156"/>
                </a:lnTo>
                <a:lnTo>
                  <a:pt x="1758" y="2259207"/>
                </a:lnTo>
                <a:lnTo>
                  <a:pt x="4030" y="2304220"/>
                </a:lnTo>
                <a:lnTo>
                  <a:pt x="7230" y="2349181"/>
                </a:lnTo>
                <a:lnTo>
                  <a:pt x="11358" y="2394073"/>
                </a:lnTo>
                <a:lnTo>
                  <a:pt x="16413" y="2438881"/>
                </a:lnTo>
                <a:lnTo>
                  <a:pt x="22393" y="2483589"/>
                </a:lnTo>
                <a:lnTo>
                  <a:pt x="29300" y="2528182"/>
                </a:lnTo>
                <a:lnTo>
                  <a:pt x="37131" y="2572644"/>
                </a:lnTo>
                <a:lnTo>
                  <a:pt x="45886" y="2616960"/>
                </a:lnTo>
                <a:lnTo>
                  <a:pt x="55565" y="2661113"/>
                </a:lnTo>
                <a:lnTo>
                  <a:pt x="66168" y="2705089"/>
                </a:lnTo>
                <a:lnTo>
                  <a:pt x="77692" y="2748872"/>
                </a:lnTo>
                <a:lnTo>
                  <a:pt x="90138" y="2792446"/>
                </a:lnTo>
                <a:lnTo>
                  <a:pt x="103506" y="2835796"/>
                </a:lnTo>
                <a:lnTo>
                  <a:pt x="117794" y="2878905"/>
                </a:lnTo>
                <a:lnTo>
                  <a:pt x="133002" y="2921759"/>
                </a:lnTo>
                <a:lnTo>
                  <a:pt x="149129" y="2964342"/>
                </a:lnTo>
                <a:lnTo>
                  <a:pt x="166174" y="3006638"/>
                </a:lnTo>
                <a:lnTo>
                  <a:pt x="184138" y="3048631"/>
                </a:lnTo>
                <a:lnTo>
                  <a:pt x="203019" y="3090307"/>
                </a:lnTo>
                <a:lnTo>
                  <a:pt x="222817" y="3131649"/>
                </a:lnTo>
                <a:lnTo>
                  <a:pt x="243531" y="3172641"/>
                </a:lnTo>
                <a:lnTo>
                  <a:pt x="265161" y="3213269"/>
                </a:lnTo>
                <a:lnTo>
                  <a:pt x="287705" y="3253517"/>
                </a:lnTo>
                <a:lnTo>
                  <a:pt x="311164" y="3293369"/>
                </a:lnTo>
                <a:lnTo>
                  <a:pt x="335536" y="3332809"/>
                </a:lnTo>
                <a:lnTo>
                  <a:pt x="360822" y="3371822"/>
                </a:lnTo>
                <a:lnTo>
                  <a:pt x="387020" y="3410392"/>
                </a:lnTo>
                <a:lnTo>
                  <a:pt x="414129" y="3448504"/>
                </a:lnTo>
                <a:lnTo>
                  <a:pt x="442150" y="3486142"/>
                </a:lnTo>
                <a:lnTo>
                  <a:pt x="471081" y="3523291"/>
                </a:lnTo>
                <a:lnTo>
                  <a:pt x="500922" y="3559934"/>
                </a:lnTo>
                <a:lnTo>
                  <a:pt x="531672" y="3596057"/>
                </a:lnTo>
                <a:lnTo>
                  <a:pt x="563331" y="3631643"/>
                </a:lnTo>
                <a:lnTo>
                  <a:pt x="595898" y="3666678"/>
                </a:lnTo>
                <a:lnTo>
                  <a:pt x="629372" y="3701145"/>
                </a:lnTo>
                <a:lnTo>
                  <a:pt x="663753" y="3735029"/>
                </a:lnTo>
                <a:lnTo>
                  <a:pt x="699040" y="3768314"/>
                </a:lnTo>
                <a:lnTo>
                  <a:pt x="737310" y="3802814"/>
                </a:lnTo>
                <a:lnTo>
                  <a:pt x="776170" y="3836241"/>
                </a:lnTo>
                <a:lnTo>
                  <a:pt x="786140" y="3844422"/>
                </a:lnTo>
                <a:lnTo>
                  <a:pt x="3558212" y="3844422"/>
                </a:lnTo>
                <a:lnTo>
                  <a:pt x="3620058" y="3791233"/>
                </a:lnTo>
                <a:lnTo>
                  <a:pt x="3658131" y="3756284"/>
                </a:lnTo>
                <a:lnTo>
                  <a:pt x="3695543" y="3720274"/>
                </a:lnTo>
                <a:lnTo>
                  <a:pt x="3732275" y="3683203"/>
                </a:lnTo>
                <a:lnTo>
                  <a:pt x="3768308" y="3645072"/>
                </a:lnTo>
                <a:lnTo>
                  <a:pt x="3800813" y="3609065"/>
                </a:lnTo>
                <a:lnTo>
                  <a:pt x="3832367" y="3572533"/>
                </a:lnTo>
                <a:lnTo>
                  <a:pt x="3862970" y="3535493"/>
                </a:lnTo>
                <a:lnTo>
                  <a:pt x="3892623" y="3497961"/>
                </a:lnTo>
                <a:lnTo>
                  <a:pt x="3921327" y="3459951"/>
                </a:lnTo>
                <a:lnTo>
                  <a:pt x="3949082" y="3421479"/>
                </a:lnTo>
                <a:lnTo>
                  <a:pt x="3975889" y="3382561"/>
                </a:lnTo>
                <a:lnTo>
                  <a:pt x="4001749" y="3343212"/>
                </a:lnTo>
                <a:lnTo>
                  <a:pt x="4026661" y="3303449"/>
                </a:lnTo>
                <a:lnTo>
                  <a:pt x="4050628" y="3263286"/>
                </a:lnTo>
                <a:lnTo>
                  <a:pt x="4073649" y="3222739"/>
                </a:lnTo>
                <a:lnTo>
                  <a:pt x="4095725" y="3181825"/>
                </a:lnTo>
                <a:lnTo>
                  <a:pt x="4116857" y="3140557"/>
                </a:lnTo>
                <a:lnTo>
                  <a:pt x="4137045" y="3098953"/>
                </a:lnTo>
                <a:lnTo>
                  <a:pt x="4156290" y="3057027"/>
                </a:lnTo>
                <a:lnTo>
                  <a:pt x="4174593" y="3014796"/>
                </a:lnTo>
                <a:lnTo>
                  <a:pt x="4191953" y="2972274"/>
                </a:lnTo>
                <a:lnTo>
                  <a:pt x="4208373" y="2929478"/>
                </a:lnTo>
                <a:lnTo>
                  <a:pt x="4223852" y="2886423"/>
                </a:lnTo>
                <a:lnTo>
                  <a:pt x="4238391" y="2843124"/>
                </a:lnTo>
                <a:lnTo>
                  <a:pt x="4251991" y="2799597"/>
                </a:lnTo>
                <a:lnTo>
                  <a:pt x="4264652" y="2755859"/>
                </a:lnTo>
                <a:lnTo>
                  <a:pt x="4276375" y="2711923"/>
                </a:lnTo>
                <a:lnTo>
                  <a:pt x="4287161" y="2667807"/>
                </a:lnTo>
                <a:lnTo>
                  <a:pt x="4297010" y="2623525"/>
                </a:lnTo>
                <a:lnTo>
                  <a:pt x="4305922" y="2579093"/>
                </a:lnTo>
                <a:lnTo>
                  <a:pt x="4313899" y="2534527"/>
                </a:lnTo>
                <a:lnTo>
                  <a:pt x="4320942" y="2489843"/>
                </a:lnTo>
                <a:lnTo>
                  <a:pt x="4327050" y="2445055"/>
                </a:lnTo>
                <a:lnTo>
                  <a:pt x="4332224" y="2400180"/>
                </a:lnTo>
                <a:lnTo>
                  <a:pt x="4336465" y="2355233"/>
                </a:lnTo>
                <a:lnTo>
                  <a:pt x="4339774" y="2310230"/>
                </a:lnTo>
                <a:lnTo>
                  <a:pt x="4342151" y="2265186"/>
                </a:lnTo>
                <a:lnTo>
                  <a:pt x="4343596" y="2220117"/>
                </a:lnTo>
                <a:lnTo>
                  <a:pt x="4344112" y="2175038"/>
                </a:lnTo>
                <a:lnTo>
                  <a:pt x="4343697" y="2129966"/>
                </a:lnTo>
                <a:lnTo>
                  <a:pt x="4342353" y="2084915"/>
                </a:lnTo>
                <a:lnTo>
                  <a:pt x="4340081" y="2039902"/>
                </a:lnTo>
                <a:lnTo>
                  <a:pt x="4336880" y="1994941"/>
                </a:lnTo>
                <a:lnTo>
                  <a:pt x="4332752" y="1950049"/>
                </a:lnTo>
                <a:lnTo>
                  <a:pt x="4327697" y="1905241"/>
                </a:lnTo>
                <a:lnTo>
                  <a:pt x="4321716" y="1860532"/>
                </a:lnTo>
                <a:lnTo>
                  <a:pt x="4314810" y="1815939"/>
                </a:lnTo>
                <a:lnTo>
                  <a:pt x="4306978" y="1771477"/>
                </a:lnTo>
                <a:lnTo>
                  <a:pt x="4298223" y="1727161"/>
                </a:lnTo>
                <a:lnTo>
                  <a:pt x="4288544" y="1683007"/>
                </a:lnTo>
                <a:lnTo>
                  <a:pt x="4277941" y="1639031"/>
                </a:lnTo>
                <a:lnTo>
                  <a:pt x="4266416" y="1595248"/>
                </a:lnTo>
                <a:lnTo>
                  <a:pt x="4253970" y="1551674"/>
                </a:lnTo>
                <a:lnTo>
                  <a:pt x="4240602" y="1508325"/>
                </a:lnTo>
                <a:lnTo>
                  <a:pt x="4226314" y="1465215"/>
                </a:lnTo>
                <a:lnTo>
                  <a:pt x="4211106" y="1422361"/>
                </a:lnTo>
                <a:lnTo>
                  <a:pt x="4194979" y="1379778"/>
                </a:lnTo>
                <a:lnTo>
                  <a:pt x="4177933" y="1337482"/>
                </a:lnTo>
                <a:lnTo>
                  <a:pt x="4159969" y="1295488"/>
                </a:lnTo>
                <a:lnTo>
                  <a:pt x="4141088" y="1253813"/>
                </a:lnTo>
                <a:lnTo>
                  <a:pt x="4121290" y="1212471"/>
                </a:lnTo>
                <a:lnTo>
                  <a:pt x="4100576" y="1171478"/>
                </a:lnTo>
                <a:lnTo>
                  <a:pt x="4078946" y="1130850"/>
                </a:lnTo>
                <a:lnTo>
                  <a:pt x="4056401" y="1090602"/>
                </a:lnTo>
                <a:lnTo>
                  <a:pt x="4032942" y="1050750"/>
                </a:lnTo>
                <a:lnTo>
                  <a:pt x="4008570" y="1011310"/>
                </a:lnTo>
                <a:lnTo>
                  <a:pt x="3983284" y="972297"/>
                </a:lnTo>
                <a:lnTo>
                  <a:pt x="3957087" y="933726"/>
                </a:lnTo>
                <a:lnTo>
                  <a:pt x="3929977" y="895614"/>
                </a:lnTo>
                <a:lnTo>
                  <a:pt x="3901956" y="857976"/>
                </a:lnTo>
                <a:lnTo>
                  <a:pt x="3873025" y="820828"/>
                </a:lnTo>
                <a:lnTo>
                  <a:pt x="3843184" y="784184"/>
                </a:lnTo>
                <a:lnTo>
                  <a:pt x="3812434" y="748061"/>
                </a:lnTo>
                <a:lnTo>
                  <a:pt x="3780775" y="712475"/>
                </a:lnTo>
                <a:lnTo>
                  <a:pt x="3748208" y="677440"/>
                </a:lnTo>
                <a:lnTo>
                  <a:pt x="3714734" y="642973"/>
                </a:lnTo>
                <a:lnTo>
                  <a:pt x="3680353" y="609089"/>
                </a:lnTo>
                <a:lnTo>
                  <a:pt x="3645066" y="575804"/>
                </a:lnTo>
                <a:lnTo>
                  <a:pt x="3606796" y="541303"/>
                </a:lnTo>
                <a:lnTo>
                  <a:pt x="3567937" y="507877"/>
                </a:lnTo>
                <a:lnTo>
                  <a:pt x="3528507" y="475522"/>
                </a:lnTo>
                <a:lnTo>
                  <a:pt x="3488525" y="444240"/>
                </a:lnTo>
                <a:lnTo>
                  <a:pt x="3448010" y="414029"/>
                </a:lnTo>
                <a:lnTo>
                  <a:pt x="3406979" y="384889"/>
                </a:lnTo>
                <a:lnTo>
                  <a:pt x="3365452" y="356818"/>
                </a:lnTo>
                <a:lnTo>
                  <a:pt x="3323447" y="329816"/>
                </a:lnTo>
                <a:lnTo>
                  <a:pt x="3280984" y="303883"/>
                </a:lnTo>
                <a:lnTo>
                  <a:pt x="3238079" y="279017"/>
                </a:lnTo>
                <a:lnTo>
                  <a:pt x="3194753" y="255218"/>
                </a:lnTo>
                <a:lnTo>
                  <a:pt x="3151024" y="232484"/>
                </a:lnTo>
                <a:lnTo>
                  <a:pt x="3106911" y="210816"/>
                </a:lnTo>
                <a:lnTo>
                  <a:pt x="3062431" y="190213"/>
                </a:lnTo>
                <a:lnTo>
                  <a:pt x="3017605" y="170673"/>
                </a:lnTo>
                <a:lnTo>
                  <a:pt x="2972449" y="152196"/>
                </a:lnTo>
                <a:lnTo>
                  <a:pt x="2926984" y="134782"/>
                </a:lnTo>
                <a:lnTo>
                  <a:pt x="2881228" y="118429"/>
                </a:lnTo>
                <a:lnTo>
                  <a:pt x="2835198" y="103136"/>
                </a:lnTo>
                <a:lnTo>
                  <a:pt x="2788915" y="88904"/>
                </a:lnTo>
                <a:lnTo>
                  <a:pt x="2742396" y="75731"/>
                </a:lnTo>
                <a:lnTo>
                  <a:pt x="2695661" y="63616"/>
                </a:lnTo>
                <a:lnTo>
                  <a:pt x="2648728" y="52559"/>
                </a:lnTo>
                <a:lnTo>
                  <a:pt x="2601615" y="42559"/>
                </a:lnTo>
                <a:lnTo>
                  <a:pt x="2554341" y="33616"/>
                </a:lnTo>
                <a:lnTo>
                  <a:pt x="2506925" y="25727"/>
                </a:lnTo>
                <a:lnTo>
                  <a:pt x="2459385" y="18894"/>
                </a:lnTo>
                <a:lnTo>
                  <a:pt x="2411741" y="13114"/>
                </a:lnTo>
                <a:lnTo>
                  <a:pt x="2364010" y="8388"/>
                </a:lnTo>
                <a:lnTo>
                  <a:pt x="2316212" y="4714"/>
                </a:lnTo>
                <a:lnTo>
                  <a:pt x="2268364" y="2092"/>
                </a:lnTo>
                <a:lnTo>
                  <a:pt x="2220487" y="521"/>
                </a:lnTo>
                <a:lnTo>
                  <a:pt x="2172597" y="0"/>
                </a:lnTo>
                <a:close/>
              </a:path>
            </a:pathLst>
          </a:custGeom>
          <a:solidFill>
            <a:srgbClr val="66C1BE">
              <a:alpha val="14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9136017D-C29F-6308-A3A0-33D163BED8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4470" y="1530018"/>
            <a:ext cx="10479124" cy="957149"/>
          </a:xfrm>
          <a:prstGeom prst="rect">
            <a:avLst/>
          </a:prstGeom>
        </p:spPr>
        <p:txBody>
          <a:bodyPr anchor="t"/>
          <a:lstStyle>
            <a:lvl1pPr algn="l">
              <a:defRPr sz="5800"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Here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is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a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headline</a:t>
            </a:r>
            <a:endParaRPr lang="de-DE" sz="5801" dirty="0">
              <a:latin typeface="+mj-lt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45CEB311-A5E2-D9EF-3078-6AFAEB432E1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2"/>
            <a:ext cx="10573720" cy="5780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Optional: Chapter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or</a:t>
            </a: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category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Bildplatzhalter 45">
            <a:extLst>
              <a:ext uri="{FF2B5EF4-FFF2-40B4-BE49-F238E27FC236}">
                <a16:creationId xmlns:a16="http://schemas.microsoft.com/office/drawing/2014/main" id="{A4AC50D3-E0C5-0840-B55D-D191730281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20810" y="1508172"/>
            <a:ext cx="5959003" cy="5956297"/>
          </a:xfrm>
          <a:prstGeom prst="ellipse">
            <a:avLst/>
          </a:prstGeom>
          <a:blipFill>
            <a:blip r:embed="rId6"/>
            <a:stretch>
              <a:fillRect l="-4500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Insert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7A2AD60-A6E2-6E06-7C94-AAB68AB3E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470" y="10483565"/>
            <a:ext cx="4523780" cy="602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4E1B030-84AF-EB48-A7EF-3AA7933B20E5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1DDAB282-B33C-9C4C-E145-8F755BD3A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278129" y="10483565"/>
            <a:ext cx="6623266" cy="602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0">
                <a:solidFill>
                  <a:schemeClr val="tx1"/>
                </a:solidFill>
              </a:defRPr>
            </a:lvl1pPr>
          </a:lstStyle>
          <a:p>
            <a:fld id="{EC3403FC-CDEF-704C-9D9E-238498B4099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F32A35A8-A9CF-8A7A-08A1-0151E77661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471" y="4477404"/>
            <a:ext cx="10573720" cy="570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Char char="•"/>
              <a:defRPr/>
            </a:lvl1pPr>
          </a:lstStyle>
          <a:p>
            <a:pPr marL="24132" marR="5081" lvl="0" indent="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Body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text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in Calibri in 28pt</a:t>
            </a:r>
          </a:p>
          <a:p>
            <a:pPr marL="24132" marR="5081" lvl="0" indent="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2800" b="0" i="0" spc="0" dirty="0">
              <a:solidFill>
                <a:srgbClr val="000000"/>
              </a:solidFill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Bulleted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lists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in Calibri Regular (28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pt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Indented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lists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Calibri Regular (26 </a:t>
            </a: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Indented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lists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Calibri Regular (22 </a:t>
            </a: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4132" marR="5081" lvl="0" indent="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2800" b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05537E04-8CCD-01B7-D22E-FBB90D62B20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41146" y="3742022"/>
            <a:ext cx="8864855" cy="602203"/>
          </a:xfrm>
        </p:spPr>
        <p:txBody>
          <a:bodyPr anchor="t">
            <a:normAutofit/>
          </a:bodyPr>
          <a:lstStyle>
            <a:lvl1pPr marL="0" indent="0">
              <a:buNone/>
              <a:defRPr sz="3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subheading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9353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>
            <a:extLst>
              <a:ext uri="{FF2B5EF4-FFF2-40B4-BE49-F238E27FC236}">
                <a16:creationId xmlns:a16="http://schemas.microsoft.com/office/drawing/2014/main" id="{8EE4CCA7-B415-CBBC-F1F7-70D0796D7C6C}"/>
              </a:ext>
            </a:extLst>
          </p:cNvPr>
          <p:cNvGrpSpPr/>
          <p:nvPr userDrawn="1"/>
        </p:nvGrpSpPr>
        <p:grpSpPr>
          <a:xfrm>
            <a:off x="0" y="2223"/>
            <a:ext cx="10047764" cy="11308715"/>
            <a:chOff x="0" y="0"/>
            <a:chExt cx="10046970" cy="11308715"/>
          </a:xfrm>
        </p:grpSpPr>
        <p:sp>
          <p:nvSpPr>
            <p:cNvPr id="35" name="object 3">
              <a:extLst>
                <a:ext uri="{FF2B5EF4-FFF2-40B4-BE49-F238E27FC236}">
                  <a16:creationId xmlns:a16="http://schemas.microsoft.com/office/drawing/2014/main" id="{9324F132-2C2F-A73F-4D5B-3552A0466398}"/>
                </a:ext>
              </a:extLst>
            </p:cNvPr>
            <p:cNvSpPr/>
            <p:nvPr/>
          </p:nvSpPr>
          <p:spPr>
            <a:xfrm>
              <a:off x="0" y="0"/>
              <a:ext cx="10046970" cy="11308715"/>
            </a:xfrm>
            <a:custGeom>
              <a:avLst/>
              <a:gdLst/>
              <a:ahLst/>
              <a:cxnLst/>
              <a:rect l="l" t="t" r="r" b="b"/>
              <a:pathLst>
                <a:path w="10046970" h="11308715">
                  <a:moveTo>
                    <a:pt x="10046814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10046814" y="11308556"/>
                  </a:lnTo>
                  <a:lnTo>
                    <a:pt x="10046814" y="0"/>
                  </a:lnTo>
                  <a:close/>
                </a:path>
              </a:pathLst>
            </a:custGeom>
            <a:solidFill>
              <a:srgbClr val="003C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4">
              <a:extLst>
                <a:ext uri="{FF2B5EF4-FFF2-40B4-BE49-F238E27FC236}">
                  <a16:creationId xmlns:a16="http://schemas.microsoft.com/office/drawing/2014/main" id="{091DDFDF-2F77-8463-725C-A96BF97B659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48041" y="9529188"/>
              <a:ext cx="154005" cy="154005"/>
            </a:xfrm>
            <a:prstGeom prst="rect">
              <a:avLst/>
            </a:prstGeom>
          </p:spPr>
        </p:pic>
        <p:pic>
          <p:nvPicPr>
            <p:cNvPr id="38" name="object 5">
              <a:extLst>
                <a:ext uri="{FF2B5EF4-FFF2-40B4-BE49-F238E27FC236}">
                  <a16:creationId xmlns:a16="http://schemas.microsoft.com/office/drawing/2014/main" id="{AAE06D7D-F663-E9AF-8472-A7601CF6CAE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8041" y="9913599"/>
              <a:ext cx="154005" cy="154005"/>
            </a:xfrm>
            <a:prstGeom prst="rect">
              <a:avLst/>
            </a:prstGeom>
          </p:spPr>
        </p:pic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BDD1E1B7-CA28-D7BC-387B-FB71F108E10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8041" y="10298010"/>
              <a:ext cx="154005" cy="154005"/>
            </a:xfrm>
            <a:prstGeom prst="rect">
              <a:avLst/>
            </a:prstGeom>
          </p:spPr>
        </p:pic>
        <p:pic>
          <p:nvPicPr>
            <p:cNvPr id="40" name="object 7">
              <a:extLst>
                <a:ext uri="{FF2B5EF4-FFF2-40B4-BE49-F238E27FC236}">
                  <a16:creationId xmlns:a16="http://schemas.microsoft.com/office/drawing/2014/main" id="{0D007D4F-123C-BAD0-F7A4-06E313431F1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2763" y="9529188"/>
              <a:ext cx="154005" cy="154005"/>
            </a:xfrm>
            <a:prstGeom prst="rect">
              <a:avLst/>
            </a:prstGeom>
          </p:spPr>
        </p:pic>
        <p:pic>
          <p:nvPicPr>
            <p:cNvPr id="41" name="object 8">
              <a:extLst>
                <a:ext uri="{FF2B5EF4-FFF2-40B4-BE49-F238E27FC236}">
                  <a16:creationId xmlns:a16="http://schemas.microsoft.com/office/drawing/2014/main" id="{8DC15726-CF62-2018-EA6F-E7CB4B1CB69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2763" y="9913599"/>
              <a:ext cx="154005" cy="154005"/>
            </a:xfrm>
            <a:prstGeom prst="rect">
              <a:avLst/>
            </a:prstGeom>
          </p:spPr>
        </p:pic>
        <p:pic>
          <p:nvPicPr>
            <p:cNvPr id="42" name="object 9">
              <a:extLst>
                <a:ext uri="{FF2B5EF4-FFF2-40B4-BE49-F238E27FC236}">
                  <a16:creationId xmlns:a16="http://schemas.microsoft.com/office/drawing/2014/main" id="{6455AC93-FD98-429B-609C-A068C54C2D1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14881" y="9529188"/>
              <a:ext cx="154005" cy="154005"/>
            </a:xfrm>
            <a:prstGeom prst="rect">
              <a:avLst/>
            </a:prstGeom>
          </p:spPr>
        </p:pic>
        <p:pic>
          <p:nvPicPr>
            <p:cNvPr id="44" name="object 10">
              <a:extLst>
                <a:ext uri="{FF2B5EF4-FFF2-40B4-BE49-F238E27FC236}">
                  <a16:creationId xmlns:a16="http://schemas.microsoft.com/office/drawing/2014/main" id="{79AF2547-3A60-67B0-EA48-B1EE37EC57C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2763" y="10298010"/>
              <a:ext cx="154005" cy="154005"/>
            </a:xfrm>
            <a:prstGeom prst="rect">
              <a:avLst/>
            </a:prstGeom>
          </p:spPr>
        </p:pic>
        <p:pic>
          <p:nvPicPr>
            <p:cNvPr id="45" name="object 11">
              <a:extLst>
                <a:ext uri="{FF2B5EF4-FFF2-40B4-BE49-F238E27FC236}">
                  <a16:creationId xmlns:a16="http://schemas.microsoft.com/office/drawing/2014/main" id="{EAEA83AB-9067-FFCA-5497-31F1D2BD51D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4881" y="9913599"/>
              <a:ext cx="154005" cy="154005"/>
            </a:xfrm>
            <a:prstGeom prst="rect">
              <a:avLst/>
            </a:prstGeom>
          </p:spPr>
        </p:pic>
        <p:pic>
          <p:nvPicPr>
            <p:cNvPr id="46" name="object 12">
              <a:extLst>
                <a:ext uri="{FF2B5EF4-FFF2-40B4-BE49-F238E27FC236}">
                  <a16:creationId xmlns:a16="http://schemas.microsoft.com/office/drawing/2014/main" id="{0E58B82C-2944-A1BE-24A0-4BEE2CC68C8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4881" y="10298010"/>
              <a:ext cx="154005" cy="154005"/>
            </a:xfrm>
            <a:prstGeom prst="rect">
              <a:avLst/>
            </a:prstGeom>
          </p:spPr>
        </p:pic>
        <p:pic>
          <p:nvPicPr>
            <p:cNvPr id="47" name="object 13">
              <a:extLst>
                <a:ext uri="{FF2B5EF4-FFF2-40B4-BE49-F238E27FC236}">
                  <a16:creationId xmlns:a16="http://schemas.microsoft.com/office/drawing/2014/main" id="{109D0C17-1694-21CD-3A05-2F0C24F1D44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9608" y="9529188"/>
              <a:ext cx="154005" cy="154005"/>
            </a:xfrm>
            <a:prstGeom prst="rect">
              <a:avLst/>
            </a:prstGeom>
          </p:spPr>
        </p:pic>
        <p:pic>
          <p:nvPicPr>
            <p:cNvPr id="48" name="object 14">
              <a:extLst>
                <a:ext uri="{FF2B5EF4-FFF2-40B4-BE49-F238E27FC236}">
                  <a16:creationId xmlns:a16="http://schemas.microsoft.com/office/drawing/2014/main" id="{3EF67EB6-3BAF-0E40-FF4E-CC5C486CE68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9608" y="9913599"/>
              <a:ext cx="154005" cy="154005"/>
            </a:xfrm>
            <a:prstGeom prst="rect">
              <a:avLst/>
            </a:prstGeom>
          </p:spPr>
        </p:pic>
        <p:pic>
          <p:nvPicPr>
            <p:cNvPr id="49" name="object 15">
              <a:extLst>
                <a:ext uri="{FF2B5EF4-FFF2-40B4-BE49-F238E27FC236}">
                  <a16:creationId xmlns:a16="http://schemas.microsoft.com/office/drawing/2014/main" id="{9C5891AE-EFD3-F5D3-6669-B33C03EA712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9608" y="10298010"/>
              <a:ext cx="154005" cy="154005"/>
            </a:xfrm>
            <a:prstGeom prst="rect">
              <a:avLst/>
            </a:prstGeom>
          </p:spPr>
        </p:pic>
        <p:pic>
          <p:nvPicPr>
            <p:cNvPr id="50" name="object 16">
              <a:extLst>
                <a:ext uri="{FF2B5EF4-FFF2-40B4-BE49-F238E27FC236}">
                  <a16:creationId xmlns:a16="http://schemas.microsoft.com/office/drawing/2014/main" id="{7C5FF277-7960-2CF1-E727-793B2079D63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4337" y="9913599"/>
              <a:ext cx="154005" cy="154005"/>
            </a:xfrm>
            <a:prstGeom prst="rect">
              <a:avLst/>
            </a:prstGeom>
          </p:spPr>
        </p:pic>
        <p:pic>
          <p:nvPicPr>
            <p:cNvPr id="51" name="object 17">
              <a:extLst>
                <a:ext uri="{FF2B5EF4-FFF2-40B4-BE49-F238E27FC236}">
                  <a16:creationId xmlns:a16="http://schemas.microsoft.com/office/drawing/2014/main" id="{35EFB2AB-4F09-73A7-6BF1-F325DF8C634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4337" y="9529188"/>
              <a:ext cx="154005" cy="154005"/>
            </a:xfrm>
            <a:prstGeom prst="rect">
              <a:avLst/>
            </a:prstGeom>
          </p:spPr>
        </p:pic>
        <p:pic>
          <p:nvPicPr>
            <p:cNvPr id="52" name="object 18">
              <a:extLst>
                <a:ext uri="{FF2B5EF4-FFF2-40B4-BE49-F238E27FC236}">
                  <a16:creationId xmlns:a16="http://schemas.microsoft.com/office/drawing/2014/main" id="{E99968BC-3BB6-B1C6-285E-4422E4BF1E2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4337" y="10298010"/>
              <a:ext cx="154005" cy="154005"/>
            </a:xfrm>
            <a:prstGeom prst="rect">
              <a:avLst/>
            </a:prstGeom>
          </p:spPr>
        </p:pic>
        <p:pic>
          <p:nvPicPr>
            <p:cNvPr id="53" name="object 19">
              <a:extLst>
                <a:ext uri="{FF2B5EF4-FFF2-40B4-BE49-F238E27FC236}">
                  <a16:creationId xmlns:a16="http://schemas.microsoft.com/office/drawing/2014/main" id="{B2CD3914-F12C-5501-2673-70D4CBB67D7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1362" y="9529188"/>
              <a:ext cx="154005" cy="154005"/>
            </a:xfrm>
            <a:prstGeom prst="rect">
              <a:avLst/>
            </a:prstGeom>
          </p:spPr>
        </p:pic>
        <p:pic>
          <p:nvPicPr>
            <p:cNvPr id="54" name="object 20">
              <a:extLst>
                <a:ext uri="{FF2B5EF4-FFF2-40B4-BE49-F238E27FC236}">
                  <a16:creationId xmlns:a16="http://schemas.microsoft.com/office/drawing/2014/main" id="{B75C43F9-9D24-5092-B44F-46EB6574559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1362" y="9913599"/>
              <a:ext cx="154005" cy="154005"/>
            </a:xfrm>
            <a:prstGeom prst="rect">
              <a:avLst/>
            </a:prstGeom>
          </p:spPr>
        </p:pic>
        <p:pic>
          <p:nvPicPr>
            <p:cNvPr id="55" name="object 21">
              <a:extLst>
                <a:ext uri="{FF2B5EF4-FFF2-40B4-BE49-F238E27FC236}">
                  <a16:creationId xmlns:a16="http://schemas.microsoft.com/office/drawing/2014/main" id="{14C771EA-795C-B7C7-28B7-668E68CAC0F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1362" y="10298010"/>
              <a:ext cx="154005" cy="154005"/>
            </a:xfrm>
            <a:prstGeom prst="rect">
              <a:avLst/>
            </a:prstGeom>
          </p:spPr>
        </p:pic>
        <p:pic>
          <p:nvPicPr>
            <p:cNvPr id="56" name="object 22">
              <a:extLst>
                <a:ext uri="{FF2B5EF4-FFF2-40B4-BE49-F238E27FC236}">
                  <a16:creationId xmlns:a16="http://schemas.microsoft.com/office/drawing/2014/main" id="{360AD4E6-E649-17EC-AF7F-2765ACFC8B7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6565" y="9529188"/>
              <a:ext cx="154005" cy="154005"/>
            </a:xfrm>
            <a:prstGeom prst="rect">
              <a:avLst/>
            </a:prstGeom>
          </p:spPr>
        </p:pic>
        <p:pic>
          <p:nvPicPr>
            <p:cNvPr id="57" name="object 23">
              <a:extLst>
                <a:ext uri="{FF2B5EF4-FFF2-40B4-BE49-F238E27FC236}">
                  <a16:creationId xmlns:a16="http://schemas.microsoft.com/office/drawing/2014/main" id="{3E17FE05-8438-3E32-A9E1-22D1DDE9362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6565" y="9913599"/>
              <a:ext cx="154005" cy="154005"/>
            </a:xfrm>
            <a:prstGeom prst="rect">
              <a:avLst/>
            </a:prstGeom>
          </p:spPr>
        </p:pic>
        <p:pic>
          <p:nvPicPr>
            <p:cNvPr id="58" name="object 24">
              <a:extLst>
                <a:ext uri="{FF2B5EF4-FFF2-40B4-BE49-F238E27FC236}">
                  <a16:creationId xmlns:a16="http://schemas.microsoft.com/office/drawing/2014/main" id="{A13FF022-BF97-C72A-F625-61D6BB31785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6565" y="10298010"/>
              <a:ext cx="154005" cy="154005"/>
            </a:xfrm>
            <a:prstGeom prst="rect">
              <a:avLst/>
            </a:prstGeom>
          </p:spPr>
        </p:pic>
        <p:pic>
          <p:nvPicPr>
            <p:cNvPr id="59" name="object 25">
              <a:extLst>
                <a:ext uri="{FF2B5EF4-FFF2-40B4-BE49-F238E27FC236}">
                  <a16:creationId xmlns:a16="http://schemas.microsoft.com/office/drawing/2014/main" id="{A415F66E-2350-2800-27EE-66B6977695A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1295" y="9529188"/>
              <a:ext cx="154005" cy="154005"/>
            </a:xfrm>
            <a:prstGeom prst="rect">
              <a:avLst/>
            </a:prstGeom>
          </p:spPr>
        </p:pic>
        <p:pic>
          <p:nvPicPr>
            <p:cNvPr id="60" name="object 26">
              <a:extLst>
                <a:ext uri="{FF2B5EF4-FFF2-40B4-BE49-F238E27FC236}">
                  <a16:creationId xmlns:a16="http://schemas.microsoft.com/office/drawing/2014/main" id="{A54BCE52-4174-CF90-01F5-6FCF9BE6A0F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1295" y="9913599"/>
              <a:ext cx="154005" cy="154005"/>
            </a:xfrm>
            <a:prstGeom prst="rect">
              <a:avLst/>
            </a:prstGeom>
          </p:spPr>
        </p:pic>
        <p:pic>
          <p:nvPicPr>
            <p:cNvPr id="61" name="object 27">
              <a:extLst>
                <a:ext uri="{FF2B5EF4-FFF2-40B4-BE49-F238E27FC236}">
                  <a16:creationId xmlns:a16="http://schemas.microsoft.com/office/drawing/2014/main" id="{F3BE38F4-025E-4E00-C25E-1F7E50F7895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1295" y="10298010"/>
              <a:ext cx="154005" cy="154005"/>
            </a:xfrm>
            <a:prstGeom prst="rect">
              <a:avLst/>
            </a:prstGeom>
          </p:spPr>
        </p:pic>
        <p:pic>
          <p:nvPicPr>
            <p:cNvPr id="62" name="object 28">
              <a:extLst>
                <a:ext uri="{FF2B5EF4-FFF2-40B4-BE49-F238E27FC236}">
                  <a16:creationId xmlns:a16="http://schemas.microsoft.com/office/drawing/2014/main" id="{C04187E4-6DA3-D4F8-00E0-1986CFDF2E8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6019" y="9529188"/>
              <a:ext cx="154005" cy="154005"/>
            </a:xfrm>
            <a:prstGeom prst="rect">
              <a:avLst/>
            </a:prstGeom>
          </p:spPr>
        </p:pic>
        <p:pic>
          <p:nvPicPr>
            <p:cNvPr id="63" name="object 29">
              <a:extLst>
                <a:ext uri="{FF2B5EF4-FFF2-40B4-BE49-F238E27FC236}">
                  <a16:creationId xmlns:a16="http://schemas.microsoft.com/office/drawing/2014/main" id="{E256F2DC-A73C-2CAD-189C-97772B5C4C2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6019" y="9913599"/>
              <a:ext cx="154005" cy="154005"/>
            </a:xfrm>
            <a:prstGeom prst="rect">
              <a:avLst/>
            </a:prstGeom>
          </p:spPr>
        </p:pic>
        <p:pic>
          <p:nvPicPr>
            <p:cNvPr id="64" name="object 30">
              <a:extLst>
                <a:ext uri="{FF2B5EF4-FFF2-40B4-BE49-F238E27FC236}">
                  <a16:creationId xmlns:a16="http://schemas.microsoft.com/office/drawing/2014/main" id="{A80912AA-F27E-D561-BF18-D7ADB7A140C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6019" y="10298010"/>
              <a:ext cx="154005" cy="154005"/>
            </a:xfrm>
            <a:prstGeom prst="rect">
              <a:avLst/>
            </a:prstGeom>
          </p:spPr>
        </p:pic>
        <p:sp>
          <p:nvSpPr>
            <p:cNvPr id="65" name="object 31">
              <a:extLst>
                <a:ext uri="{FF2B5EF4-FFF2-40B4-BE49-F238E27FC236}">
                  <a16:creationId xmlns:a16="http://schemas.microsoft.com/office/drawing/2014/main" id="{5F9C6A8D-A8DF-1E0A-62D7-90D0E85C6B1D}"/>
                </a:ext>
              </a:extLst>
            </p:cNvPr>
            <p:cNvSpPr/>
            <p:nvPr/>
          </p:nvSpPr>
          <p:spPr>
            <a:xfrm>
              <a:off x="10046814" y="0"/>
              <a:ext cx="0" cy="11308715"/>
            </a:xfrm>
            <a:custGeom>
              <a:avLst/>
              <a:gdLst/>
              <a:ahLst/>
              <a:cxnLst/>
              <a:rect l="l" t="t" r="r" b="b"/>
              <a:pathLst>
                <a:path h="11308715">
                  <a:moveTo>
                    <a:pt x="0" y="11308556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" name="object 35">
            <a:extLst>
              <a:ext uri="{FF2B5EF4-FFF2-40B4-BE49-F238E27FC236}">
                <a16:creationId xmlns:a16="http://schemas.microsoft.com/office/drawing/2014/main" id="{55FC540C-F2C7-874C-1FDF-65D5EA39FD3B}"/>
              </a:ext>
            </a:extLst>
          </p:cNvPr>
          <p:cNvGrpSpPr/>
          <p:nvPr userDrawn="1"/>
        </p:nvGrpSpPr>
        <p:grpSpPr>
          <a:xfrm>
            <a:off x="18721982" y="523542"/>
            <a:ext cx="838266" cy="838200"/>
            <a:chOff x="18720503" y="523542"/>
            <a:chExt cx="838200" cy="838200"/>
          </a:xfrm>
        </p:grpSpPr>
        <p:pic>
          <p:nvPicPr>
            <p:cNvPr id="4" name="object 36">
              <a:extLst>
                <a:ext uri="{FF2B5EF4-FFF2-40B4-BE49-F238E27FC236}">
                  <a16:creationId xmlns:a16="http://schemas.microsoft.com/office/drawing/2014/main" id="{2A259C94-ACC4-9015-6D26-8EFED0AC99F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24109" y="743086"/>
              <a:ext cx="208768" cy="208768"/>
            </a:xfrm>
            <a:prstGeom prst="rect">
              <a:avLst/>
            </a:prstGeom>
          </p:spPr>
        </p:pic>
        <p:sp>
          <p:nvSpPr>
            <p:cNvPr id="43" name="object 37">
              <a:extLst>
                <a:ext uri="{FF2B5EF4-FFF2-40B4-BE49-F238E27FC236}">
                  <a16:creationId xmlns:a16="http://schemas.microsoft.com/office/drawing/2014/main" id="{B5B1724E-05A5-47B1-CEDE-3FBE921D41E9}"/>
                </a:ext>
              </a:extLst>
            </p:cNvPr>
            <p:cNvSpPr/>
            <p:nvPr/>
          </p:nvSpPr>
          <p:spPr>
            <a:xfrm>
              <a:off x="18720503" y="523542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8919" y="0"/>
                  </a:moveTo>
                  <a:lnTo>
                    <a:pt x="370063" y="2818"/>
                  </a:lnTo>
                  <a:lnTo>
                    <a:pt x="322864" y="11063"/>
                  </a:lnTo>
                  <a:lnTo>
                    <a:pt x="277634" y="24422"/>
                  </a:lnTo>
                  <a:lnTo>
                    <a:pt x="234688" y="42579"/>
                  </a:lnTo>
                  <a:lnTo>
                    <a:pt x="194340" y="65220"/>
                  </a:lnTo>
                  <a:lnTo>
                    <a:pt x="156905" y="92031"/>
                  </a:lnTo>
                  <a:lnTo>
                    <a:pt x="122697" y="122697"/>
                  </a:lnTo>
                  <a:lnTo>
                    <a:pt x="92031" y="156905"/>
                  </a:lnTo>
                  <a:lnTo>
                    <a:pt x="65220" y="194340"/>
                  </a:lnTo>
                  <a:lnTo>
                    <a:pt x="42579" y="234688"/>
                  </a:lnTo>
                  <a:lnTo>
                    <a:pt x="24422" y="277634"/>
                  </a:lnTo>
                  <a:lnTo>
                    <a:pt x="11063" y="322864"/>
                  </a:lnTo>
                  <a:lnTo>
                    <a:pt x="2818" y="370063"/>
                  </a:lnTo>
                  <a:lnTo>
                    <a:pt x="0" y="418919"/>
                  </a:lnTo>
                  <a:lnTo>
                    <a:pt x="2818" y="467774"/>
                  </a:lnTo>
                  <a:lnTo>
                    <a:pt x="11063" y="514974"/>
                  </a:lnTo>
                  <a:lnTo>
                    <a:pt x="24422" y="560204"/>
                  </a:lnTo>
                  <a:lnTo>
                    <a:pt x="42579" y="603150"/>
                  </a:lnTo>
                  <a:lnTo>
                    <a:pt x="65220" y="643497"/>
                  </a:lnTo>
                  <a:lnTo>
                    <a:pt x="92031" y="680932"/>
                  </a:lnTo>
                  <a:lnTo>
                    <a:pt x="122697" y="715140"/>
                  </a:lnTo>
                  <a:lnTo>
                    <a:pt x="156905" y="745807"/>
                  </a:lnTo>
                  <a:lnTo>
                    <a:pt x="194340" y="772618"/>
                  </a:lnTo>
                  <a:lnTo>
                    <a:pt x="234688" y="795259"/>
                  </a:lnTo>
                  <a:lnTo>
                    <a:pt x="277634" y="813416"/>
                  </a:lnTo>
                  <a:lnTo>
                    <a:pt x="322864" y="826774"/>
                  </a:lnTo>
                  <a:lnTo>
                    <a:pt x="370063" y="835020"/>
                  </a:lnTo>
                  <a:lnTo>
                    <a:pt x="420814" y="837786"/>
                  </a:lnTo>
                  <a:lnTo>
                    <a:pt x="433306" y="837587"/>
                  </a:lnTo>
                  <a:lnTo>
                    <a:pt x="479317" y="832364"/>
                  </a:lnTo>
                  <a:lnTo>
                    <a:pt x="520193" y="806614"/>
                  </a:lnTo>
                  <a:lnTo>
                    <a:pt x="537543" y="760071"/>
                  </a:lnTo>
                  <a:lnTo>
                    <a:pt x="534593" y="742161"/>
                  </a:lnTo>
                  <a:lnTo>
                    <a:pt x="496514" y="702482"/>
                  </a:lnTo>
                  <a:lnTo>
                    <a:pt x="451734" y="694868"/>
                  </a:lnTo>
                  <a:lnTo>
                    <a:pt x="401407" y="695154"/>
                  </a:lnTo>
                  <a:lnTo>
                    <a:pt x="351057" y="697151"/>
                  </a:lnTo>
                  <a:lnTo>
                    <a:pt x="301635" y="694537"/>
                  </a:lnTo>
                  <a:lnTo>
                    <a:pt x="256733" y="685089"/>
                  </a:lnTo>
                  <a:lnTo>
                    <a:pt x="218465" y="667966"/>
                  </a:lnTo>
                  <a:lnTo>
                    <a:pt x="188945" y="642329"/>
                  </a:lnTo>
                  <a:lnTo>
                    <a:pt x="170286" y="607337"/>
                  </a:lnTo>
                  <a:lnTo>
                    <a:pt x="164602" y="562150"/>
                  </a:lnTo>
                  <a:lnTo>
                    <a:pt x="178402" y="504633"/>
                  </a:lnTo>
                  <a:lnTo>
                    <a:pt x="206199" y="463933"/>
                  </a:lnTo>
                  <a:lnTo>
                    <a:pt x="233503" y="439741"/>
                  </a:lnTo>
                  <a:lnTo>
                    <a:pt x="245824" y="431746"/>
                  </a:lnTo>
                  <a:lnTo>
                    <a:pt x="225321" y="406199"/>
                  </a:lnTo>
                  <a:lnTo>
                    <a:pt x="214793" y="386125"/>
                  </a:lnTo>
                  <a:lnTo>
                    <a:pt x="210914" y="361122"/>
                  </a:lnTo>
                  <a:lnTo>
                    <a:pt x="210360" y="320786"/>
                  </a:lnTo>
                  <a:lnTo>
                    <a:pt x="215136" y="276195"/>
                  </a:lnTo>
                  <a:lnTo>
                    <a:pt x="228957" y="234567"/>
                  </a:lnTo>
                  <a:lnTo>
                    <a:pt x="251064" y="197321"/>
                  </a:lnTo>
                  <a:lnTo>
                    <a:pt x="280695" y="165879"/>
                  </a:lnTo>
                  <a:lnTo>
                    <a:pt x="317089" y="141661"/>
                  </a:lnTo>
                  <a:lnTo>
                    <a:pt x="359487" y="126089"/>
                  </a:lnTo>
                  <a:lnTo>
                    <a:pt x="407128" y="120582"/>
                  </a:lnTo>
                  <a:lnTo>
                    <a:pt x="607311" y="120582"/>
                  </a:lnTo>
                  <a:lnTo>
                    <a:pt x="615774" y="122290"/>
                  </a:lnTo>
                  <a:lnTo>
                    <a:pt x="622683" y="126947"/>
                  </a:lnTo>
                  <a:lnTo>
                    <a:pt x="627341" y="133857"/>
                  </a:lnTo>
                  <a:lnTo>
                    <a:pt x="629048" y="142320"/>
                  </a:lnTo>
                  <a:lnTo>
                    <a:pt x="629048" y="178926"/>
                  </a:lnTo>
                  <a:lnTo>
                    <a:pt x="624494" y="189219"/>
                  </a:lnTo>
                  <a:lnTo>
                    <a:pt x="616483" y="190360"/>
                  </a:lnTo>
                  <a:lnTo>
                    <a:pt x="553553" y="207522"/>
                  </a:lnTo>
                  <a:lnTo>
                    <a:pt x="581999" y="230031"/>
                  </a:lnTo>
                  <a:lnTo>
                    <a:pt x="596606" y="250285"/>
                  </a:lnTo>
                  <a:lnTo>
                    <a:pt x="601987" y="279758"/>
                  </a:lnTo>
                  <a:lnTo>
                    <a:pt x="602756" y="329927"/>
                  </a:lnTo>
                  <a:lnTo>
                    <a:pt x="598226" y="370875"/>
                  </a:lnTo>
                  <a:lnTo>
                    <a:pt x="585010" y="409422"/>
                  </a:lnTo>
                  <a:lnTo>
                    <a:pt x="563669" y="444146"/>
                  </a:lnTo>
                  <a:lnTo>
                    <a:pt x="534764" y="473627"/>
                  </a:lnTo>
                  <a:lnTo>
                    <a:pt x="498855" y="496444"/>
                  </a:lnTo>
                  <a:lnTo>
                    <a:pt x="456503" y="511176"/>
                  </a:lnTo>
                  <a:lnTo>
                    <a:pt x="408270" y="516403"/>
                  </a:lnTo>
                  <a:lnTo>
                    <a:pt x="369392" y="513543"/>
                  </a:lnTo>
                  <a:lnTo>
                    <a:pt x="340061" y="507251"/>
                  </a:lnTo>
                  <a:lnTo>
                    <a:pt x="319956" y="500959"/>
                  </a:lnTo>
                  <a:lnTo>
                    <a:pt x="308754" y="498100"/>
                  </a:lnTo>
                  <a:lnTo>
                    <a:pt x="298044" y="501710"/>
                  </a:lnTo>
                  <a:lnTo>
                    <a:pt x="282291" y="512398"/>
                  </a:lnTo>
                  <a:lnTo>
                    <a:pt x="268039" y="529949"/>
                  </a:lnTo>
                  <a:lnTo>
                    <a:pt x="261834" y="554150"/>
                  </a:lnTo>
                  <a:lnTo>
                    <a:pt x="265589" y="572584"/>
                  </a:lnTo>
                  <a:lnTo>
                    <a:pt x="276423" y="587471"/>
                  </a:lnTo>
                  <a:lnTo>
                    <a:pt x="293693" y="597423"/>
                  </a:lnTo>
                  <a:lnTo>
                    <a:pt x="316754" y="601049"/>
                  </a:lnTo>
                  <a:lnTo>
                    <a:pt x="472331" y="601049"/>
                  </a:lnTo>
                  <a:lnTo>
                    <a:pt x="520195" y="605494"/>
                  </a:lnTo>
                  <a:lnTo>
                    <a:pt x="563131" y="618678"/>
                  </a:lnTo>
                  <a:lnTo>
                    <a:pt x="599455" y="640379"/>
                  </a:lnTo>
                  <a:lnTo>
                    <a:pt x="627484" y="670374"/>
                  </a:lnTo>
                  <a:lnTo>
                    <a:pt x="645536" y="708440"/>
                  </a:lnTo>
                  <a:lnTo>
                    <a:pt x="651927" y="754353"/>
                  </a:lnTo>
                  <a:lnTo>
                    <a:pt x="651927" y="758720"/>
                  </a:lnTo>
                  <a:lnTo>
                    <a:pt x="651351" y="767442"/>
                  </a:lnTo>
                  <a:lnTo>
                    <a:pt x="691643" y="736858"/>
                  </a:lnTo>
                  <a:lnTo>
                    <a:pt x="727920" y="701731"/>
                  </a:lnTo>
                  <a:lnTo>
                    <a:pt x="759763" y="662478"/>
                  </a:lnTo>
                  <a:lnTo>
                    <a:pt x="786754" y="619516"/>
                  </a:lnTo>
                  <a:lnTo>
                    <a:pt x="808476" y="573262"/>
                  </a:lnTo>
                  <a:lnTo>
                    <a:pt x="824509" y="524133"/>
                  </a:lnTo>
                  <a:lnTo>
                    <a:pt x="834436" y="472546"/>
                  </a:lnTo>
                  <a:lnTo>
                    <a:pt x="837838" y="418919"/>
                  </a:lnTo>
                  <a:lnTo>
                    <a:pt x="835020" y="370063"/>
                  </a:lnTo>
                  <a:lnTo>
                    <a:pt x="826774" y="322864"/>
                  </a:lnTo>
                  <a:lnTo>
                    <a:pt x="813416" y="277634"/>
                  </a:lnTo>
                  <a:lnTo>
                    <a:pt x="795259" y="234688"/>
                  </a:lnTo>
                  <a:lnTo>
                    <a:pt x="772618" y="194340"/>
                  </a:lnTo>
                  <a:lnTo>
                    <a:pt x="745807" y="156905"/>
                  </a:lnTo>
                  <a:lnTo>
                    <a:pt x="715140" y="122697"/>
                  </a:lnTo>
                  <a:lnTo>
                    <a:pt x="680932" y="92031"/>
                  </a:lnTo>
                  <a:lnTo>
                    <a:pt x="643497" y="65220"/>
                  </a:lnTo>
                  <a:lnTo>
                    <a:pt x="603150" y="42579"/>
                  </a:lnTo>
                  <a:lnTo>
                    <a:pt x="560204" y="24422"/>
                  </a:lnTo>
                  <a:lnTo>
                    <a:pt x="514974" y="11063"/>
                  </a:lnTo>
                  <a:lnTo>
                    <a:pt x="467774" y="2818"/>
                  </a:lnTo>
                  <a:lnTo>
                    <a:pt x="418919" y="0"/>
                  </a:lnTo>
                  <a:close/>
                </a:path>
              </a:pathLst>
            </a:custGeom>
            <a:solidFill>
              <a:srgbClr val="00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40">
            <a:extLst>
              <a:ext uri="{FF2B5EF4-FFF2-40B4-BE49-F238E27FC236}">
                <a16:creationId xmlns:a16="http://schemas.microsoft.com/office/drawing/2014/main" id="{F2AD26D3-17EB-5059-6F5A-A83674230819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8128316" y="10831424"/>
            <a:ext cx="110895" cy="110876"/>
          </a:xfrm>
          <a:prstGeom prst="rect">
            <a:avLst/>
          </a:prstGeom>
        </p:spPr>
      </p:pic>
      <p:pic>
        <p:nvPicPr>
          <p:cNvPr id="8" name="object 41">
            <a:extLst>
              <a:ext uri="{FF2B5EF4-FFF2-40B4-BE49-F238E27FC236}">
                <a16:creationId xmlns:a16="http://schemas.microsoft.com/office/drawing/2014/main" id="{473461F7-6ED5-7A0D-5D31-E0B5B7EB2607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8128316" y="10554652"/>
            <a:ext cx="110895" cy="110886"/>
          </a:xfrm>
          <a:prstGeom prst="rect">
            <a:avLst/>
          </a:prstGeom>
        </p:spPr>
      </p:pic>
      <p:pic>
        <p:nvPicPr>
          <p:cNvPr id="9" name="object 42">
            <a:extLst>
              <a:ext uri="{FF2B5EF4-FFF2-40B4-BE49-F238E27FC236}">
                <a16:creationId xmlns:a16="http://schemas.microsoft.com/office/drawing/2014/main" id="{C9A45569-44C4-D2F8-E5F7-F070BB7794D3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7901307" y="10554652"/>
            <a:ext cx="110885" cy="110886"/>
          </a:xfrm>
          <a:prstGeom prst="rect">
            <a:avLst/>
          </a:prstGeom>
        </p:spPr>
      </p:pic>
      <p:pic>
        <p:nvPicPr>
          <p:cNvPr id="10" name="object 43">
            <a:extLst>
              <a:ext uri="{FF2B5EF4-FFF2-40B4-BE49-F238E27FC236}">
                <a16:creationId xmlns:a16="http://schemas.microsoft.com/office/drawing/2014/main" id="{41AB1932-3191-EE2E-9443-E2E4175C6DC1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7901307" y="10831424"/>
            <a:ext cx="110885" cy="110876"/>
          </a:xfrm>
          <a:prstGeom prst="rect">
            <a:avLst/>
          </a:prstGeom>
        </p:spPr>
      </p:pic>
      <p:pic>
        <p:nvPicPr>
          <p:cNvPr id="11" name="object 44">
            <a:extLst>
              <a:ext uri="{FF2B5EF4-FFF2-40B4-BE49-F238E27FC236}">
                <a16:creationId xmlns:a16="http://schemas.microsoft.com/office/drawing/2014/main" id="{F78E879D-DB92-A49A-E72E-CC80A37679A8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7674294" y="10554652"/>
            <a:ext cx="110895" cy="110886"/>
          </a:xfrm>
          <a:prstGeom prst="rect">
            <a:avLst/>
          </a:prstGeom>
        </p:spPr>
      </p:pic>
      <p:pic>
        <p:nvPicPr>
          <p:cNvPr id="12" name="object 45">
            <a:extLst>
              <a:ext uri="{FF2B5EF4-FFF2-40B4-BE49-F238E27FC236}">
                <a16:creationId xmlns:a16="http://schemas.microsoft.com/office/drawing/2014/main" id="{F37800F9-968C-0570-C99B-3C8EF1C311D4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7674294" y="10831424"/>
            <a:ext cx="110895" cy="110876"/>
          </a:xfrm>
          <a:prstGeom prst="rect">
            <a:avLst/>
          </a:prstGeom>
        </p:spPr>
      </p:pic>
      <p:pic>
        <p:nvPicPr>
          <p:cNvPr id="13" name="object 46">
            <a:extLst>
              <a:ext uri="{FF2B5EF4-FFF2-40B4-BE49-F238E27FC236}">
                <a16:creationId xmlns:a16="http://schemas.microsoft.com/office/drawing/2014/main" id="{3B06793D-5AD4-5409-B40F-EB75C51ACDBC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7445404" y="10554652"/>
            <a:ext cx="110895" cy="110886"/>
          </a:xfrm>
          <a:prstGeom prst="rect">
            <a:avLst/>
          </a:prstGeom>
        </p:spPr>
      </p:pic>
      <p:pic>
        <p:nvPicPr>
          <p:cNvPr id="14" name="object 47">
            <a:extLst>
              <a:ext uri="{FF2B5EF4-FFF2-40B4-BE49-F238E27FC236}">
                <a16:creationId xmlns:a16="http://schemas.microsoft.com/office/drawing/2014/main" id="{84722088-4107-6FEB-E603-F55F688F99E1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7445404" y="10831424"/>
            <a:ext cx="110895" cy="110876"/>
          </a:xfrm>
          <a:prstGeom prst="rect">
            <a:avLst/>
          </a:prstGeom>
        </p:spPr>
      </p:pic>
      <p:pic>
        <p:nvPicPr>
          <p:cNvPr id="15" name="object 48">
            <a:extLst>
              <a:ext uri="{FF2B5EF4-FFF2-40B4-BE49-F238E27FC236}">
                <a16:creationId xmlns:a16="http://schemas.microsoft.com/office/drawing/2014/main" id="{B65AFF57-82B6-54E5-4ED8-E06F3639FCE4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7218394" y="10554652"/>
            <a:ext cx="110895" cy="110886"/>
          </a:xfrm>
          <a:prstGeom prst="rect">
            <a:avLst/>
          </a:prstGeom>
        </p:spPr>
      </p:pic>
      <p:pic>
        <p:nvPicPr>
          <p:cNvPr id="16" name="object 49">
            <a:extLst>
              <a:ext uri="{FF2B5EF4-FFF2-40B4-BE49-F238E27FC236}">
                <a16:creationId xmlns:a16="http://schemas.microsoft.com/office/drawing/2014/main" id="{DC7CFB78-200C-0229-4BC2-6D24E7EDF116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7218394" y="10831424"/>
            <a:ext cx="110895" cy="110876"/>
          </a:xfrm>
          <a:prstGeom prst="rect">
            <a:avLst/>
          </a:prstGeom>
        </p:spPr>
      </p:pic>
      <p:pic>
        <p:nvPicPr>
          <p:cNvPr id="17" name="object 50">
            <a:extLst>
              <a:ext uri="{FF2B5EF4-FFF2-40B4-BE49-F238E27FC236}">
                <a16:creationId xmlns:a16="http://schemas.microsoft.com/office/drawing/2014/main" id="{841361DF-4C74-CBC5-A219-8A2440F8C19B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6991384" y="10554652"/>
            <a:ext cx="110895" cy="110886"/>
          </a:xfrm>
          <a:prstGeom prst="rect">
            <a:avLst/>
          </a:prstGeom>
        </p:spPr>
      </p:pic>
      <p:pic>
        <p:nvPicPr>
          <p:cNvPr id="18" name="object 51">
            <a:extLst>
              <a:ext uri="{FF2B5EF4-FFF2-40B4-BE49-F238E27FC236}">
                <a16:creationId xmlns:a16="http://schemas.microsoft.com/office/drawing/2014/main" id="{18624CE6-719D-1988-9FC5-94942FD5619E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6991384" y="10831424"/>
            <a:ext cx="110895" cy="110876"/>
          </a:xfrm>
          <a:prstGeom prst="rect">
            <a:avLst/>
          </a:prstGeom>
        </p:spPr>
      </p:pic>
      <p:pic>
        <p:nvPicPr>
          <p:cNvPr id="19" name="object 52">
            <a:extLst>
              <a:ext uri="{FF2B5EF4-FFF2-40B4-BE49-F238E27FC236}">
                <a16:creationId xmlns:a16="http://schemas.microsoft.com/office/drawing/2014/main" id="{8B4D8F89-4975-ED86-70D8-AA36E8B77E44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5707573" y="10554652"/>
            <a:ext cx="110885" cy="110886"/>
          </a:xfrm>
          <a:prstGeom prst="rect">
            <a:avLst/>
          </a:prstGeom>
        </p:spPr>
      </p:pic>
      <p:pic>
        <p:nvPicPr>
          <p:cNvPr id="20" name="object 53">
            <a:extLst>
              <a:ext uri="{FF2B5EF4-FFF2-40B4-BE49-F238E27FC236}">
                <a16:creationId xmlns:a16="http://schemas.microsoft.com/office/drawing/2014/main" id="{2BE90926-8812-0C71-4CF7-EDB6976F327D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5707573" y="10831424"/>
            <a:ext cx="110885" cy="110876"/>
          </a:xfrm>
          <a:prstGeom prst="rect">
            <a:avLst/>
          </a:prstGeom>
        </p:spPr>
      </p:pic>
      <p:pic>
        <p:nvPicPr>
          <p:cNvPr id="21" name="object 54">
            <a:extLst>
              <a:ext uri="{FF2B5EF4-FFF2-40B4-BE49-F238E27FC236}">
                <a16:creationId xmlns:a16="http://schemas.microsoft.com/office/drawing/2014/main" id="{D6E2F82B-A613-121B-64DB-FC22AAB91591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589762" y="10554652"/>
            <a:ext cx="110895" cy="110886"/>
          </a:xfrm>
          <a:prstGeom prst="rect">
            <a:avLst/>
          </a:prstGeom>
        </p:spPr>
      </p:pic>
      <p:pic>
        <p:nvPicPr>
          <p:cNvPr id="22" name="object 55">
            <a:extLst>
              <a:ext uri="{FF2B5EF4-FFF2-40B4-BE49-F238E27FC236}">
                <a16:creationId xmlns:a16="http://schemas.microsoft.com/office/drawing/2014/main" id="{28F7DED1-9916-885A-E823-DB233044184C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6362755" y="10554652"/>
            <a:ext cx="110895" cy="110886"/>
          </a:xfrm>
          <a:prstGeom prst="rect">
            <a:avLst/>
          </a:prstGeom>
        </p:spPr>
      </p:pic>
      <p:pic>
        <p:nvPicPr>
          <p:cNvPr id="23" name="object 56">
            <a:extLst>
              <a:ext uri="{FF2B5EF4-FFF2-40B4-BE49-F238E27FC236}">
                <a16:creationId xmlns:a16="http://schemas.microsoft.com/office/drawing/2014/main" id="{22D0122C-752E-F651-639D-DE19B450A457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589762" y="10831424"/>
            <a:ext cx="110895" cy="110876"/>
          </a:xfrm>
          <a:prstGeom prst="rect">
            <a:avLst/>
          </a:prstGeom>
        </p:spPr>
      </p:pic>
      <p:pic>
        <p:nvPicPr>
          <p:cNvPr id="24" name="object 57">
            <a:extLst>
              <a:ext uri="{FF2B5EF4-FFF2-40B4-BE49-F238E27FC236}">
                <a16:creationId xmlns:a16="http://schemas.microsoft.com/office/drawing/2014/main" id="{E0E38C5F-87C0-B06E-F1A6-EE5082E15B90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135743" y="10554652"/>
            <a:ext cx="110895" cy="110886"/>
          </a:xfrm>
          <a:prstGeom prst="rect">
            <a:avLst/>
          </a:prstGeom>
        </p:spPr>
      </p:pic>
      <p:pic>
        <p:nvPicPr>
          <p:cNvPr id="25" name="object 58">
            <a:extLst>
              <a:ext uri="{FF2B5EF4-FFF2-40B4-BE49-F238E27FC236}">
                <a16:creationId xmlns:a16="http://schemas.microsoft.com/office/drawing/2014/main" id="{973E11B6-2093-9974-D5BF-3764F05EA73F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6362755" y="10831424"/>
            <a:ext cx="110895" cy="110876"/>
          </a:xfrm>
          <a:prstGeom prst="rect">
            <a:avLst/>
          </a:prstGeom>
        </p:spPr>
      </p:pic>
      <p:pic>
        <p:nvPicPr>
          <p:cNvPr id="26" name="object 59">
            <a:extLst>
              <a:ext uri="{FF2B5EF4-FFF2-40B4-BE49-F238E27FC236}">
                <a16:creationId xmlns:a16="http://schemas.microsoft.com/office/drawing/2014/main" id="{AB397CB3-ABC2-B596-CB32-8CD69ED0ED16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135743" y="10831424"/>
            <a:ext cx="110895" cy="110876"/>
          </a:xfrm>
          <a:prstGeom prst="rect">
            <a:avLst/>
          </a:prstGeom>
        </p:spPr>
      </p:pic>
      <p:pic>
        <p:nvPicPr>
          <p:cNvPr id="27" name="object 60">
            <a:extLst>
              <a:ext uri="{FF2B5EF4-FFF2-40B4-BE49-F238E27FC236}">
                <a16:creationId xmlns:a16="http://schemas.microsoft.com/office/drawing/2014/main" id="{6B914335-26ED-74E9-3194-9F8B2F629436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9064542" y="10554652"/>
            <a:ext cx="110895" cy="110886"/>
          </a:xfrm>
          <a:prstGeom prst="rect">
            <a:avLst/>
          </a:prstGeom>
        </p:spPr>
      </p:pic>
      <p:pic>
        <p:nvPicPr>
          <p:cNvPr id="28" name="object 61">
            <a:extLst>
              <a:ext uri="{FF2B5EF4-FFF2-40B4-BE49-F238E27FC236}">
                <a16:creationId xmlns:a16="http://schemas.microsoft.com/office/drawing/2014/main" id="{6B424A1A-5A8E-6729-874D-B5E32134AE34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9064542" y="10831424"/>
            <a:ext cx="110895" cy="110876"/>
          </a:xfrm>
          <a:prstGeom prst="rect">
            <a:avLst/>
          </a:prstGeom>
        </p:spPr>
      </p:pic>
      <p:pic>
        <p:nvPicPr>
          <p:cNvPr id="29" name="object 62">
            <a:extLst>
              <a:ext uri="{FF2B5EF4-FFF2-40B4-BE49-F238E27FC236}">
                <a16:creationId xmlns:a16="http://schemas.microsoft.com/office/drawing/2014/main" id="{22BC408F-6089-4590-5D6F-5316476E1796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8837533" y="10554652"/>
            <a:ext cx="110895" cy="110886"/>
          </a:xfrm>
          <a:prstGeom prst="rect">
            <a:avLst/>
          </a:prstGeom>
        </p:spPr>
      </p:pic>
      <p:pic>
        <p:nvPicPr>
          <p:cNvPr id="30" name="object 63">
            <a:extLst>
              <a:ext uri="{FF2B5EF4-FFF2-40B4-BE49-F238E27FC236}">
                <a16:creationId xmlns:a16="http://schemas.microsoft.com/office/drawing/2014/main" id="{F4406DE4-702C-CF8D-5F10-3BB866FEFAE8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8837533" y="10831424"/>
            <a:ext cx="110895" cy="110876"/>
          </a:xfrm>
          <a:prstGeom prst="rect">
            <a:avLst/>
          </a:prstGeom>
        </p:spPr>
      </p:pic>
      <p:pic>
        <p:nvPicPr>
          <p:cNvPr id="31" name="object 64">
            <a:extLst>
              <a:ext uri="{FF2B5EF4-FFF2-40B4-BE49-F238E27FC236}">
                <a16:creationId xmlns:a16="http://schemas.microsoft.com/office/drawing/2014/main" id="{0999E3FA-CCDE-B2C9-622D-E1CECFC741E5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8610531" y="10554652"/>
            <a:ext cx="110885" cy="110886"/>
          </a:xfrm>
          <a:prstGeom prst="rect">
            <a:avLst/>
          </a:prstGeom>
        </p:spPr>
      </p:pic>
      <p:pic>
        <p:nvPicPr>
          <p:cNvPr id="32" name="object 65">
            <a:extLst>
              <a:ext uri="{FF2B5EF4-FFF2-40B4-BE49-F238E27FC236}">
                <a16:creationId xmlns:a16="http://schemas.microsoft.com/office/drawing/2014/main" id="{7766BCB9-96E3-8619-21A7-CEF5DE4AA954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8610531" y="10831424"/>
            <a:ext cx="110885" cy="110876"/>
          </a:xfrm>
          <a:prstGeom prst="rect">
            <a:avLst/>
          </a:prstGeom>
        </p:spPr>
      </p:pic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F1C44EDA-3D46-8CF2-7419-38694DEF1579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534655" y="1003263"/>
            <a:ext cx="7593661" cy="5780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Chart title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Diagrammplatzhalter 70">
            <a:extLst>
              <a:ext uri="{FF2B5EF4-FFF2-40B4-BE49-F238E27FC236}">
                <a16:creationId xmlns:a16="http://schemas.microsoft.com/office/drawing/2014/main" id="{19157FA7-3EBB-0195-A586-B1CB9BDAB9DB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10625956" y="3298825"/>
            <a:ext cx="8888153" cy="4713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Insert </a:t>
            </a:r>
            <a:r>
              <a:rPr lang="de-DE" dirty="0" err="1"/>
              <a:t>chart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CBB7DDC6-3748-5ECD-8CA8-8F5B87862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4470" y="1530018"/>
            <a:ext cx="8503668" cy="957149"/>
          </a:xfrm>
          <a:prstGeom prst="rect">
            <a:avLst/>
          </a:prstGeom>
        </p:spPr>
        <p:txBody>
          <a:bodyPr anchor="t"/>
          <a:lstStyle>
            <a:lvl1pPr algn="l">
              <a:defRPr sz="5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Here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is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a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headline</a:t>
            </a:r>
            <a:endParaRPr lang="de-DE" sz="5801" dirty="0">
              <a:latin typeface="+mj-lt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Textplatzhalter 524">
            <a:extLst>
              <a:ext uri="{FF2B5EF4-FFF2-40B4-BE49-F238E27FC236}">
                <a16:creationId xmlns:a16="http://schemas.microsoft.com/office/drawing/2014/main" id="{5EFE36F9-0774-56BE-EFC8-6D4715637B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4470" y="3742023"/>
            <a:ext cx="8503668" cy="6022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subheading</a:t>
            </a:r>
            <a:endParaRPr lang="de-DE" dirty="0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3CBDE8E9-23C1-3AD2-FBE8-6AFEE5C2FC21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2"/>
            <a:ext cx="8595705" cy="5780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Optional: Chapter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or</a:t>
            </a: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category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Textplatzhalter 77">
            <a:extLst>
              <a:ext uri="{FF2B5EF4-FFF2-40B4-BE49-F238E27FC236}">
                <a16:creationId xmlns:a16="http://schemas.microsoft.com/office/drawing/2014/main" id="{5649F007-5A17-4353-2D3F-2D80FC1352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5049" y="9285288"/>
            <a:ext cx="3469213" cy="9753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50">
                <a:solidFill>
                  <a:schemeClr val="bg1"/>
                </a:solidFill>
              </a:defRPr>
            </a:lvl1pPr>
          </a:lstStyle>
          <a:p>
            <a:pPr marL="12701" marR="5081">
              <a:lnSpc>
                <a:spcPct val="108300"/>
              </a:lnSpc>
              <a:spcBef>
                <a:spcPts val="100"/>
              </a:spcBef>
            </a:pPr>
            <a:r>
              <a:rPr lang="de-DE" sz="165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Here </a:t>
            </a:r>
            <a:r>
              <a:rPr lang="de-DE" sz="1650" dirty="0" err="1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is</a:t>
            </a:r>
            <a:r>
              <a:rPr lang="de-DE" sz="165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1650" dirty="0" err="1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space</a:t>
            </a:r>
            <a:r>
              <a:rPr lang="de-DE" sz="165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1650" dirty="0" err="1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for</a:t>
            </a:r>
            <a:r>
              <a:rPr lang="de-DE" sz="165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1650" dirty="0" err="1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references</a:t>
            </a:r>
            <a:r>
              <a:rPr lang="de-DE" sz="165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: </a:t>
            </a:r>
            <a:br>
              <a:rPr lang="de-DE" sz="165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</a:br>
            <a:r>
              <a:rPr lang="de-DE" sz="165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Source, </a:t>
            </a:r>
            <a:r>
              <a:rPr lang="de-DE" sz="1650" dirty="0" err="1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place</a:t>
            </a:r>
            <a:r>
              <a:rPr lang="de-DE" sz="165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1650" dirty="0" err="1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of</a:t>
            </a:r>
            <a:r>
              <a:rPr lang="de-DE" sz="165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1650" dirty="0" err="1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publication</a:t>
            </a:r>
            <a:r>
              <a:rPr lang="de-DE" sz="165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, </a:t>
            </a:r>
            <a:r>
              <a:rPr lang="de-DE" sz="1650" dirty="0" err="1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year</a:t>
            </a:r>
            <a:r>
              <a:rPr lang="de-DE" sz="165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, etc.</a:t>
            </a:r>
            <a:endParaRPr lang="de-DE" sz="165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FA0D5A5-46E7-0111-20D8-0888201EA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470" y="10483565"/>
            <a:ext cx="4523780" cy="602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1CD77B1-300C-CB42-88C4-9DEF71BE969B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38B9-6FAB-209E-B3CC-3AF019D20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278129" y="10483565"/>
            <a:ext cx="6623266" cy="602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0">
                <a:solidFill>
                  <a:schemeClr val="tx1"/>
                </a:solidFill>
              </a:defRPr>
            </a:lvl1pPr>
          </a:lstStyle>
          <a:p>
            <a:fld id="{EC3403FC-CDEF-704C-9D9E-238498B4099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FCEA8902-E92F-7218-4A48-D77C4B7AAF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470" y="4477404"/>
            <a:ext cx="8526245" cy="480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132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481332" marR="5081" lvl="0" indent="-45720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b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Body </a:t>
            </a:r>
            <a:r>
              <a:rPr lang="de-DE" sz="2800" b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text</a:t>
            </a:r>
            <a:r>
              <a:rPr lang="de-DE" sz="2800" b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in Calibri 28 </a:t>
            </a:r>
            <a:r>
              <a:rPr lang="de-DE" sz="2800" b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pt</a:t>
            </a:r>
            <a:endParaRPr lang="de-DE" sz="2800" b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91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0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6183-21BC-83A8-F7D6-6CDB9A317B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471" y="1510562"/>
            <a:ext cx="13409662" cy="9571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Here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is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a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headline</a:t>
            </a:r>
            <a:endParaRPr lang="de-DE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CD9B77-472E-2EAA-B4DE-12B0C5F5FCB4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3"/>
            <a:ext cx="10573720" cy="506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Optional: Chapter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or</a:t>
            </a: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category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Grafik 16" descr="Ein Bild, das Screenshot, Reihe, Schwarz, Design enthält.&#10;&#10;Automatisch generierte Beschreibung">
            <a:extLst>
              <a:ext uri="{FF2B5EF4-FFF2-40B4-BE49-F238E27FC236}">
                <a16:creationId xmlns:a16="http://schemas.microsoft.com/office/drawing/2014/main" id="{26AB1F7C-67BC-DC6F-F658-CFF6355130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34847" y="6589160"/>
            <a:ext cx="3597829" cy="3597829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EFED39A-CC83-962B-3581-686A58D8E139}"/>
              </a:ext>
            </a:extLst>
          </p:cNvPr>
          <p:cNvGrpSpPr/>
          <p:nvPr userDrawn="1"/>
        </p:nvGrpSpPr>
        <p:grpSpPr>
          <a:xfrm>
            <a:off x="15707573" y="10554652"/>
            <a:ext cx="3467864" cy="387648"/>
            <a:chOff x="15707573" y="10554652"/>
            <a:chExt cx="3467864" cy="387648"/>
          </a:xfrm>
        </p:grpSpPr>
        <p:pic>
          <p:nvPicPr>
            <p:cNvPr id="7" name="object 40">
              <a:extLst>
                <a:ext uri="{FF2B5EF4-FFF2-40B4-BE49-F238E27FC236}">
                  <a16:creationId xmlns:a16="http://schemas.microsoft.com/office/drawing/2014/main" id="{876C7F00-1133-B75E-983C-693BE702A1ED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128316" y="10831424"/>
              <a:ext cx="110895" cy="110876"/>
            </a:xfrm>
            <a:prstGeom prst="rect">
              <a:avLst/>
            </a:prstGeom>
          </p:spPr>
        </p:pic>
        <p:pic>
          <p:nvPicPr>
            <p:cNvPr id="10" name="object 41">
              <a:extLst>
                <a:ext uri="{FF2B5EF4-FFF2-40B4-BE49-F238E27FC236}">
                  <a16:creationId xmlns:a16="http://schemas.microsoft.com/office/drawing/2014/main" id="{BD4FCC67-75BD-2D21-D9FA-E3EC7B538C93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128316" y="10554652"/>
              <a:ext cx="110895" cy="110886"/>
            </a:xfrm>
            <a:prstGeom prst="rect">
              <a:avLst/>
            </a:prstGeom>
          </p:spPr>
        </p:pic>
        <p:pic>
          <p:nvPicPr>
            <p:cNvPr id="11" name="object 42">
              <a:extLst>
                <a:ext uri="{FF2B5EF4-FFF2-40B4-BE49-F238E27FC236}">
                  <a16:creationId xmlns:a16="http://schemas.microsoft.com/office/drawing/2014/main" id="{C497FB3A-A399-CA9C-724A-D6937BE54FE6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901307" y="10554652"/>
              <a:ext cx="110885" cy="110886"/>
            </a:xfrm>
            <a:prstGeom prst="rect">
              <a:avLst/>
            </a:prstGeom>
          </p:spPr>
        </p:pic>
        <p:pic>
          <p:nvPicPr>
            <p:cNvPr id="12" name="object 43">
              <a:extLst>
                <a:ext uri="{FF2B5EF4-FFF2-40B4-BE49-F238E27FC236}">
                  <a16:creationId xmlns:a16="http://schemas.microsoft.com/office/drawing/2014/main" id="{EB137372-FEBF-1224-2E60-1D9D6D904DA8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901307" y="10831424"/>
              <a:ext cx="110885" cy="110876"/>
            </a:xfrm>
            <a:prstGeom prst="rect">
              <a:avLst/>
            </a:prstGeom>
          </p:spPr>
        </p:pic>
        <p:pic>
          <p:nvPicPr>
            <p:cNvPr id="13" name="object 44">
              <a:extLst>
                <a:ext uri="{FF2B5EF4-FFF2-40B4-BE49-F238E27FC236}">
                  <a16:creationId xmlns:a16="http://schemas.microsoft.com/office/drawing/2014/main" id="{89C1C504-1584-A3BD-CF4A-1B1B602CECFE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674294" y="10554652"/>
              <a:ext cx="110895" cy="110886"/>
            </a:xfrm>
            <a:prstGeom prst="rect">
              <a:avLst/>
            </a:prstGeom>
          </p:spPr>
        </p:pic>
        <p:pic>
          <p:nvPicPr>
            <p:cNvPr id="14" name="object 45">
              <a:extLst>
                <a:ext uri="{FF2B5EF4-FFF2-40B4-BE49-F238E27FC236}">
                  <a16:creationId xmlns:a16="http://schemas.microsoft.com/office/drawing/2014/main" id="{3434F091-D319-1AE9-2F0A-33D3231B030A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674294" y="10831424"/>
              <a:ext cx="110895" cy="110876"/>
            </a:xfrm>
            <a:prstGeom prst="rect">
              <a:avLst/>
            </a:prstGeom>
          </p:spPr>
        </p:pic>
        <p:pic>
          <p:nvPicPr>
            <p:cNvPr id="15" name="object 46">
              <a:extLst>
                <a:ext uri="{FF2B5EF4-FFF2-40B4-BE49-F238E27FC236}">
                  <a16:creationId xmlns:a16="http://schemas.microsoft.com/office/drawing/2014/main" id="{F76448FD-0977-5D7C-6F12-E4C762A42A18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445404" y="10554652"/>
              <a:ext cx="110895" cy="110886"/>
            </a:xfrm>
            <a:prstGeom prst="rect">
              <a:avLst/>
            </a:prstGeom>
          </p:spPr>
        </p:pic>
        <p:pic>
          <p:nvPicPr>
            <p:cNvPr id="16" name="object 47">
              <a:extLst>
                <a:ext uri="{FF2B5EF4-FFF2-40B4-BE49-F238E27FC236}">
                  <a16:creationId xmlns:a16="http://schemas.microsoft.com/office/drawing/2014/main" id="{A3FE949B-E594-F93E-4645-E9C12175F39F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445404" y="10831424"/>
              <a:ext cx="110895" cy="110876"/>
            </a:xfrm>
            <a:prstGeom prst="rect">
              <a:avLst/>
            </a:prstGeom>
          </p:spPr>
        </p:pic>
        <p:pic>
          <p:nvPicPr>
            <p:cNvPr id="18" name="object 48">
              <a:extLst>
                <a:ext uri="{FF2B5EF4-FFF2-40B4-BE49-F238E27FC236}">
                  <a16:creationId xmlns:a16="http://schemas.microsoft.com/office/drawing/2014/main" id="{0B6DB4E7-F82F-3685-42AF-D7DF7329C188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218394" y="10554652"/>
              <a:ext cx="110895" cy="110886"/>
            </a:xfrm>
            <a:prstGeom prst="rect">
              <a:avLst/>
            </a:prstGeom>
          </p:spPr>
        </p:pic>
        <p:pic>
          <p:nvPicPr>
            <p:cNvPr id="19" name="object 49">
              <a:extLst>
                <a:ext uri="{FF2B5EF4-FFF2-40B4-BE49-F238E27FC236}">
                  <a16:creationId xmlns:a16="http://schemas.microsoft.com/office/drawing/2014/main" id="{41E1F640-6657-D2CE-6ECA-9B1E1F7DA891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218394" y="10831424"/>
              <a:ext cx="110895" cy="110876"/>
            </a:xfrm>
            <a:prstGeom prst="rect">
              <a:avLst/>
            </a:prstGeom>
          </p:spPr>
        </p:pic>
        <p:pic>
          <p:nvPicPr>
            <p:cNvPr id="20" name="object 50">
              <a:extLst>
                <a:ext uri="{FF2B5EF4-FFF2-40B4-BE49-F238E27FC236}">
                  <a16:creationId xmlns:a16="http://schemas.microsoft.com/office/drawing/2014/main" id="{8529670B-4E1B-497B-CF4E-AE3BC5CAC3CF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6991384" y="10554652"/>
              <a:ext cx="110895" cy="110886"/>
            </a:xfrm>
            <a:prstGeom prst="rect">
              <a:avLst/>
            </a:prstGeom>
          </p:spPr>
        </p:pic>
        <p:pic>
          <p:nvPicPr>
            <p:cNvPr id="21" name="object 51">
              <a:extLst>
                <a:ext uri="{FF2B5EF4-FFF2-40B4-BE49-F238E27FC236}">
                  <a16:creationId xmlns:a16="http://schemas.microsoft.com/office/drawing/2014/main" id="{BA6A822F-F0D6-6AFC-B9EA-3D16147B5E28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6991384" y="10831424"/>
              <a:ext cx="110895" cy="110876"/>
            </a:xfrm>
            <a:prstGeom prst="rect">
              <a:avLst/>
            </a:prstGeom>
          </p:spPr>
        </p:pic>
        <p:pic>
          <p:nvPicPr>
            <p:cNvPr id="22" name="object 52">
              <a:extLst>
                <a:ext uri="{FF2B5EF4-FFF2-40B4-BE49-F238E27FC236}">
                  <a16:creationId xmlns:a16="http://schemas.microsoft.com/office/drawing/2014/main" id="{1EA20B61-DCB3-185F-9C71-A91870CD9FA7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5707573" y="10554652"/>
              <a:ext cx="110885" cy="110886"/>
            </a:xfrm>
            <a:prstGeom prst="rect">
              <a:avLst/>
            </a:prstGeom>
          </p:spPr>
        </p:pic>
        <p:pic>
          <p:nvPicPr>
            <p:cNvPr id="23" name="object 53">
              <a:extLst>
                <a:ext uri="{FF2B5EF4-FFF2-40B4-BE49-F238E27FC236}">
                  <a16:creationId xmlns:a16="http://schemas.microsoft.com/office/drawing/2014/main" id="{875E5601-2BF0-2203-498E-1C57A3F9D3DA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5707573" y="10831424"/>
              <a:ext cx="110885" cy="110876"/>
            </a:xfrm>
            <a:prstGeom prst="rect">
              <a:avLst/>
            </a:prstGeom>
          </p:spPr>
        </p:pic>
        <p:pic>
          <p:nvPicPr>
            <p:cNvPr id="24" name="object 54">
              <a:extLst>
                <a:ext uri="{FF2B5EF4-FFF2-40B4-BE49-F238E27FC236}">
                  <a16:creationId xmlns:a16="http://schemas.microsoft.com/office/drawing/2014/main" id="{A927FCDF-46FF-5DB9-E280-E870290A3813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589762" y="10554652"/>
              <a:ext cx="110895" cy="110886"/>
            </a:xfrm>
            <a:prstGeom prst="rect">
              <a:avLst/>
            </a:prstGeom>
          </p:spPr>
        </p:pic>
        <p:pic>
          <p:nvPicPr>
            <p:cNvPr id="25" name="object 55">
              <a:extLst>
                <a:ext uri="{FF2B5EF4-FFF2-40B4-BE49-F238E27FC236}">
                  <a16:creationId xmlns:a16="http://schemas.microsoft.com/office/drawing/2014/main" id="{B878507C-E036-956F-488E-22347D70C1D7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6362755" y="10554652"/>
              <a:ext cx="110895" cy="110886"/>
            </a:xfrm>
            <a:prstGeom prst="rect">
              <a:avLst/>
            </a:prstGeom>
          </p:spPr>
        </p:pic>
        <p:pic>
          <p:nvPicPr>
            <p:cNvPr id="26" name="object 56">
              <a:extLst>
                <a:ext uri="{FF2B5EF4-FFF2-40B4-BE49-F238E27FC236}">
                  <a16:creationId xmlns:a16="http://schemas.microsoft.com/office/drawing/2014/main" id="{0D8545A1-7069-3224-B8DD-8CBD866AB84C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589762" y="10831424"/>
              <a:ext cx="110895" cy="110876"/>
            </a:xfrm>
            <a:prstGeom prst="rect">
              <a:avLst/>
            </a:prstGeom>
          </p:spPr>
        </p:pic>
        <p:pic>
          <p:nvPicPr>
            <p:cNvPr id="27" name="object 57">
              <a:extLst>
                <a:ext uri="{FF2B5EF4-FFF2-40B4-BE49-F238E27FC236}">
                  <a16:creationId xmlns:a16="http://schemas.microsoft.com/office/drawing/2014/main" id="{9FB7CE7C-45BE-DDEB-77F2-3E1D808CF1DA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135743" y="10554652"/>
              <a:ext cx="110895" cy="110886"/>
            </a:xfrm>
            <a:prstGeom prst="rect">
              <a:avLst/>
            </a:prstGeom>
          </p:spPr>
        </p:pic>
        <p:pic>
          <p:nvPicPr>
            <p:cNvPr id="28" name="object 58">
              <a:extLst>
                <a:ext uri="{FF2B5EF4-FFF2-40B4-BE49-F238E27FC236}">
                  <a16:creationId xmlns:a16="http://schemas.microsoft.com/office/drawing/2014/main" id="{77C525C6-E915-8798-0386-D646085B6533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6362755" y="10831424"/>
              <a:ext cx="110895" cy="110876"/>
            </a:xfrm>
            <a:prstGeom prst="rect">
              <a:avLst/>
            </a:prstGeom>
          </p:spPr>
        </p:pic>
        <p:pic>
          <p:nvPicPr>
            <p:cNvPr id="29" name="object 59">
              <a:extLst>
                <a:ext uri="{FF2B5EF4-FFF2-40B4-BE49-F238E27FC236}">
                  <a16:creationId xmlns:a16="http://schemas.microsoft.com/office/drawing/2014/main" id="{95768CBA-2C3A-AD33-C676-574190727742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135743" y="10831424"/>
              <a:ext cx="110895" cy="110876"/>
            </a:xfrm>
            <a:prstGeom prst="rect">
              <a:avLst/>
            </a:prstGeom>
          </p:spPr>
        </p:pic>
        <p:pic>
          <p:nvPicPr>
            <p:cNvPr id="30" name="object 60">
              <a:extLst>
                <a:ext uri="{FF2B5EF4-FFF2-40B4-BE49-F238E27FC236}">
                  <a16:creationId xmlns:a16="http://schemas.microsoft.com/office/drawing/2014/main" id="{33E36224-5229-2F24-C736-CE18F623D3AA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9064542" y="10554652"/>
              <a:ext cx="110895" cy="110886"/>
            </a:xfrm>
            <a:prstGeom prst="rect">
              <a:avLst/>
            </a:prstGeom>
          </p:spPr>
        </p:pic>
        <p:pic>
          <p:nvPicPr>
            <p:cNvPr id="31" name="object 61">
              <a:extLst>
                <a:ext uri="{FF2B5EF4-FFF2-40B4-BE49-F238E27FC236}">
                  <a16:creationId xmlns:a16="http://schemas.microsoft.com/office/drawing/2014/main" id="{E3283102-893E-4170-2CE5-FAC748C563E7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9064542" y="10831424"/>
              <a:ext cx="110895" cy="110876"/>
            </a:xfrm>
            <a:prstGeom prst="rect">
              <a:avLst/>
            </a:prstGeom>
          </p:spPr>
        </p:pic>
        <p:pic>
          <p:nvPicPr>
            <p:cNvPr id="32" name="object 62">
              <a:extLst>
                <a:ext uri="{FF2B5EF4-FFF2-40B4-BE49-F238E27FC236}">
                  <a16:creationId xmlns:a16="http://schemas.microsoft.com/office/drawing/2014/main" id="{185C990F-2DE7-8966-3FE5-04791E6C8301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837533" y="10554652"/>
              <a:ext cx="110895" cy="110886"/>
            </a:xfrm>
            <a:prstGeom prst="rect">
              <a:avLst/>
            </a:prstGeom>
          </p:spPr>
        </p:pic>
        <p:pic>
          <p:nvPicPr>
            <p:cNvPr id="33" name="object 63">
              <a:extLst>
                <a:ext uri="{FF2B5EF4-FFF2-40B4-BE49-F238E27FC236}">
                  <a16:creationId xmlns:a16="http://schemas.microsoft.com/office/drawing/2014/main" id="{A8FCD095-9E8E-CA44-1DF5-C95AB477EF80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837533" y="10831424"/>
              <a:ext cx="110895" cy="110876"/>
            </a:xfrm>
            <a:prstGeom prst="rect">
              <a:avLst/>
            </a:prstGeom>
          </p:spPr>
        </p:pic>
        <p:pic>
          <p:nvPicPr>
            <p:cNvPr id="34" name="object 64">
              <a:extLst>
                <a:ext uri="{FF2B5EF4-FFF2-40B4-BE49-F238E27FC236}">
                  <a16:creationId xmlns:a16="http://schemas.microsoft.com/office/drawing/2014/main" id="{B089ADD4-7EEB-1E5D-3303-53A5995697BF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8610531" y="10554652"/>
              <a:ext cx="110885" cy="110886"/>
            </a:xfrm>
            <a:prstGeom prst="rect">
              <a:avLst/>
            </a:prstGeom>
          </p:spPr>
        </p:pic>
        <p:pic>
          <p:nvPicPr>
            <p:cNvPr id="35" name="object 65">
              <a:extLst>
                <a:ext uri="{FF2B5EF4-FFF2-40B4-BE49-F238E27FC236}">
                  <a16:creationId xmlns:a16="http://schemas.microsoft.com/office/drawing/2014/main" id="{04980F03-B055-9D28-1C7C-3EE1590E9273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8610531" y="10831424"/>
              <a:ext cx="110885" cy="110876"/>
            </a:xfrm>
            <a:prstGeom prst="rect">
              <a:avLst/>
            </a:prstGeom>
          </p:spPr>
        </p:pic>
      </p:grp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DBAAA96D-DD0C-A94B-7B15-E8A077C63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470" y="10483565"/>
            <a:ext cx="4523780" cy="602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4E1B030-84AF-EB48-A7EF-3AA7933B20E5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3A355A27-0D79-7032-E1FF-56452C691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278129" y="10483565"/>
            <a:ext cx="6623266" cy="602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0">
                <a:solidFill>
                  <a:schemeClr val="tx1"/>
                </a:solidFill>
              </a:defRPr>
            </a:lvl1pPr>
          </a:lstStyle>
          <a:p>
            <a:fld id="{EC3403FC-CDEF-704C-9D9E-238498B4099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" name="Grafik 2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8151B533-2136-D192-1F3A-385FF9AA34F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365806" y="547556"/>
            <a:ext cx="3316412" cy="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02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6B607D7-1A35-D348-9888-895970673822}"/>
              </a:ext>
            </a:extLst>
          </p:cNvPr>
          <p:cNvGrpSpPr/>
          <p:nvPr userDrawn="1"/>
        </p:nvGrpSpPr>
        <p:grpSpPr>
          <a:xfrm>
            <a:off x="16356085" y="523542"/>
            <a:ext cx="3204970" cy="838200"/>
            <a:chOff x="16356085" y="523542"/>
            <a:chExt cx="3204970" cy="838200"/>
          </a:xfrm>
        </p:grpSpPr>
        <p:pic>
          <p:nvPicPr>
            <p:cNvPr id="8" name="object 3">
              <a:extLst>
                <a:ext uri="{FF2B5EF4-FFF2-40B4-BE49-F238E27FC236}">
                  <a16:creationId xmlns:a16="http://schemas.microsoft.com/office/drawing/2014/main" id="{9E64746D-030A-7ECB-43F3-FEEAD39CED61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344754" y="763487"/>
              <a:ext cx="145881" cy="170539"/>
            </a:xfrm>
            <a:prstGeom prst="rect">
              <a:avLst/>
            </a:prstGeom>
          </p:spPr>
        </p:pic>
        <p:grpSp>
          <p:nvGrpSpPr>
            <p:cNvPr id="9" name="object 4">
              <a:extLst>
                <a:ext uri="{FF2B5EF4-FFF2-40B4-BE49-F238E27FC236}">
                  <a16:creationId xmlns:a16="http://schemas.microsoft.com/office/drawing/2014/main" id="{E6ED30A7-073A-D5BF-BBB2-37B057A0F622}"/>
                </a:ext>
              </a:extLst>
            </p:cNvPr>
            <p:cNvGrpSpPr/>
            <p:nvPr userDrawn="1"/>
          </p:nvGrpSpPr>
          <p:grpSpPr>
            <a:xfrm>
              <a:off x="17539724" y="763491"/>
              <a:ext cx="252115" cy="170815"/>
              <a:chOff x="17538338" y="763490"/>
              <a:chExt cx="252095" cy="170815"/>
            </a:xfrm>
          </p:grpSpPr>
          <p:pic>
            <p:nvPicPr>
              <p:cNvPr id="41" name="object 5">
                <a:extLst>
                  <a:ext uri="{FF2B5EF4-FFF2-40B4-BE49-F238E27FC236}">
                    <a16:creationId xmlns:a16="http://schemas.microsoft.com/office/drawing/2014/main" id="{01419340-6290-4409-8929-734FA23514F3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38338" y="765863"/>
                <a:ext cx="105556" cy="166036"/>
              </a:xfrm>
              <a:prstGeom prst="rect">
                <a:avLst/>
              </a:prstGeom>
            </p:spPr>
          </p:pic>
          <p:pic>
            <p:nvPicPr>
              <p:cNvPr id="42" name="object 6">
                <a:extLst>
                  <a:ext uri="{FF2B5EF4-FFF2-40B4-BE49-F238E27FC236}">
                    <a16:creationId xmlns:a16="http://schemas.microsoft.com/office/drawing/2014/main" id="{C6503A4D-FAA6-7FF4-C805-315DA6D3ED29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680173" y="763490"/>
                <a:ext cx="110059" cy="170780"/>
              </a:xfrm>
              <a:prstGeom prst="rect">
                <a:avLst/>
              </a:prstGeom>
            </p:spPr>
          </p:pic>
        </p:grp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C34FBBBF-B818-844F-5CD6-5A73257F83C5}"/>
                </a:ext>
              </a:extLst>
            </p:cNvPr>
            <p:cNvSpPr/>
            <p:nvPr userDrawn="1"/>
          </p:nvSpPr>
          <p:spPr>
            <a:xfrm>
              <a:off x="17836221" y="765863"/>
              <a:ext cx="31117" cy="166370"/>
            </a:xfrm>
            <a:custGeom>
              <a:avLst/>
              <a:gdLst/>
              <a:ahLst/>
              <a:cxnLst/>
              <a:rect l="l" t="t" r="r" b="b"/>
              <a:pathLst>
                <a:path w="31115" h="166369">
                  <a:moveTo>
                    <a:pt x="28941" y="0"/>
                  </a:moveTo>
                  <a:lnTo>
                    <a:pt x="2136" y="0"/>
                  </a:lnTo>
                  <a:lnTo>
                    <a:pt x="0" y="2125"/>
                  </a:lnTo>
                  <a:lnTo>
                    <a:pt x="0" y="4502"/>
                  </a:lnTo>
                  <a:lnTo>
                    <a:pt x="0" y="163900"/>
                  </a:lnTo>
                  <a:lnTo>
                    <a:pt x="2136" y="166036"/>
                  </a:lnTo>
                  <a:lnTo>
                    <a:pt x="28941" y="166036"/>
                  </a:lnTo>
                  <a:lnTo>
                    <a:pt x="31077" y="163900"/>
                  </a:lnTo>
                  <a:lnTo>
                    <a:pt x="31077" y="2125"/>
                  </a:lnTo>
                  <a:lnTo>
                    <a:pt x="28941" y="0"/>
                  </a:lnTo>
                  <a:close/>
                </a:path>
              </a:pathLst>
            </a:custGeom>
            <a:solidFill>
              <a:srgbClr val="00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2BCB9AF7-E76D-F0ED-4664-5161F5F3E8E3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7912833" y="763490"/>
              <a:ext cx="110068" cy="170780"/>
            </a:xfrm>
            <a:prstGeom prst="rect">
              <a:avLst/>
            </a:prstGeom>
          </p:spPr>
        </p:pic>
        <p:grpSp>
          <p:nvGrpSpPr>
            <p:cNvPr id="12" name="object 9">
              <a:extLst>
                <a:ext uri="{FF2B5EF4-FFF2-40B4-BE49-F238E27FC236}">
                  <a16:creationId xmlns:a16="http://schemas.microsoft.com/office/drawing/2014/main" id="{702C94A8-BDD7-8BE0-7151-26A1099479B8}"/>
                </a:ext>
              </a:extLst>
            </p:cNvPr>
            <p:cNvGrpSpPr/>
            <p:nvPr userDrawn="1"/>
          </p:nvGrpSpPr>
          <p:grpSpPr>
            <a:xfrm>
              <a:off x="18130599" y="765863"/>
              <a:ext cx="725227" cy="168910"/>
              <a:chOff x="18129167" y="765863"/>
              <a:chExt cx="725170" cy="168910"/>
            </a:xfrm>
          </p:grpSpPr>
          <p:pic>
            <p:nvPicPr>
              <p:cNvPr id="34" name="object 10">
                <a:extLst>
                  <a:ext uri="{FF2B5EF4-FFF2-40B4-BE49-F238E27FC236}">
                    <a16:creationId xmlns:a16="http://schemas.microsoft.com/office/drawing/2014/main" id="{0CE7D493-5461-0E2C-AE91-F75CE9427C31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8129167" y="765863"/>
                <a:ext cx="192830" cy="168402"/>
              </a:xfrm>
              <a:prstGeom prst="rect">
                <a:avLst/>
              </a:prstGeom>
            </p:spPr>
          </p:pic>
          <p:sp>
            <p:nvSpPr>
              <p:cNvPr id="35" name="object 11">
                <a:extLst>
                  <a:ext uri="{FF2B5EF4-FFF2-40B4-BE49-F238E27FC236}">
                    <a16:creationId xmlns:a16="http://schemas.microsoft.com/office/drawing/2014/main" id="{11F23E08-42A2-0366-E1D3-3DB35152F318}"/>
                  </a:ext>
                </a:extLst>
              </p:cNvPr>
              <p:cNvSpPr/>
              <p:nvPr/>
            </p:nvSpPr>
            <p:spPr>
              <a:xfrm>
                <a:off x="18345712" y="770597"/>
                <a:ext cx="22860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161925">
                    <a:moveTo>
                      <a:pt x="17549" y="0"/>
                    </a:moveTo>
                    <a:lnTo>
                      <a:pt x="4984" y="0"/>
                    </a:lnTo>
                    <a:lnTo>
                      <a:pt x="0" y="4984"/>
                    </a:lnTo>
                    <a:lnTo>
                      <a:pt x="0" y="17559"/>
                    </a:lnTo>
                    <a:lnTo>
                      <a:pt x="4984" y="22543"/>
                    </a:lnTo>
                    <a:lnTo>
                      <a:pt x="17549" y="22543"/>
                    </a:lnTo>
                    <a:lnTo>
                      <a:pt x="22533" y="17559"/>
                    </a:lnTo>
                    <a:lnTo>
                      <a:pt x="22533" y="4984"/>
                    </a:lnTo>
                    <a:lnTo>
                      <a:pt x="17549" y="0"/>
                    </a:lnTo>
                    <a:close/>
                  </a:path>
                  <a:path w="22859" h="161925">
                    <a:moveTo>
                      <a:pt x="17549" y="66416"/>
                    </a:moveTo>
                    <a:lnTo>
                      <a:pt x="5455" y="66416"/>
                    </a:lnTo>
                    <a:lnTo>
                      <a:pt x="3329" y="68552"/>
                    </a:lnTo>
                    <a:lnTo>
                      <a:pt x="3329" y="159167"/>
                    </a:lnTo>
                    <a:lnTo>
                      <a:pt x="5455" y="161303"/>
                    </a:lnTo>
                    <a:lnTo>
                      <a:pt x="17549" y="161303"/>
                    </a:lnTo>
                    <a:lnTo>
                      <a:pt x="19685" y="159167"/>
                    </a:lnTo>
                    <a:lnTo>
                      <a:pt x="19685" y="68552"/>
                    </a:lnTo>
                    <a:lnTo>
                      <a:pt x="17549" y="66416"/>
                    </a:lnTo>
                    <a:close/>
                  </a:path>
                </a:pathLst>
              </a:custGeom>
              <a:solidFill>
                <a:srgbClr val="003C7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6" name="object 12">
                <a:extLst>
                  <a:ext uri="{FF2B5EF4-FFF2-40B4-BE49-F238E27FC236}">
                    <a16:creationId xmlns:a16="http://schemas.microsoft.com/office/drawing/2014/main" id="{5A559B3B-716E-9312-9CF6-0D33A218A245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8520516" y="834644"/>
                <a:ext cx="84918" cy="97253"/>
              </a:xfrm>
              <a:prstGeom prst="rect">
                <a:avLst/>
              </a:prstGeom>
            </p:spPr>
          </p:pic>
          <p:pic>
            <p:nvPicPr>
              <p:cNvPr id="37" name="object 13">
                <a:extLst>
                  <a:ext uri="{FF2B5EF4-FFF2-40B4-BE49-F238E27FC236}">
                    <a16:creationId xmlns:a16="http://schemas.microsoft.com/office/drawing/2014/main" id="{44656B55-47F2-CAB1-DEDC-ADCC40BE0798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405244" y="765863"/>
                <a:ext cx="87285" cy="168403"/>
              </a:xfrm>
              <a:prstGeom prst="rect">
                <a:avLst/>
              </a:prstGeom>
            </p:spPr>
          </p:pic>
          <p:sp>
            <p:nvSpPr>
              <p:cNvPr id="38" name="object 14">
                <a:extLst>
                  <a:ext uri="{FF2B5EF4-FFF2-40B4-BE49-F238E27FC236}">
                    <a16:creationId xmlns:a16="http://schemas.microsoft.com/office/drawing/2014/main" id="{0B507686-497B-80E7-EC80-7C134CC1BA44}"/>
                  </a:ext>
                </a:extLst>
              </p:cNvPr>
              <p:cNvSpPr/>
              <p:nvPr/>
            </p:nvSpPr>
            <p:spPr>
              <a:xfrm>
                <a:off x="18635778" y="770597"/>
                <a:ext cx="22860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161925">
                    <a:moveTo>
                      <a:pt x="17559" y="0"/>
                    </a:moveTo>
                    <a:lnTo>
                      <a:pt x="4984" y="0"/>
                    </a:lnTo>
                    <a:lnTo>
                      <a:pt x="0" y="4984"/>
                    </a:lnTo>
                    <a:lnTo>
                      <a:pt x="0" y="17559"/>
                    </a:lnTo>
                    <a:lnTo>
                      <a:pt x="4984" y="22543"/>
                    </a:lnTo>
                    <a:lnTo>
                      <a:pt x="17559" y="22543"/>
                    </a:lnTo>
                    <a:lnTo>
                      <a:pt x="22533" y="17559"/>
                    </a:lnTo>
                    <a:lnTo>
                      <a:pt x="22533" y="4984"/>
                    </a:lnTo>
                    <a:lnTo>
                      <a:pt x="17559" y="0"/>
                    </a:lnTo>
                    <a:close/>
                  </a:path>
                  <a:path w="22859" h="161925">
                    <a:moveTo>
                      <a:pt x="17559" y="66416"/>
                    </a:moveTo>
                    <a:lnTo>
                      <a:pt x="5455" y="66416"/>
                    </a:lnTo>
                    <a:lnTo>
                      <a:pt x="3319" y="68552"/>
                    </a:lnTo>
                    <a:lnTo>
                      <a:pt x="3319" y="159167"/>
                    </a:lnTo>
                    <a:lnTo>
                      <a:pt x="5455" y="161303"/>
                    </a:lnTo>
                    <a:lnTo>
                      <a:pt x="17559" y="161303"/>
                    </a:lnTo>
                    <a:lnTo>
                      <a:pt x="19685" y="159167"/>
                    </a:lnTo>
                    <a:lnTo>
                      <a:pt x="19685" y="68552"/>
                    </a:lnTo>
                    <a:lnTo>
                      <a:pt x="17559" y="66416"/>
                    </a:lnTo>
                    <a:close/>
                  </a:path>
                </a:pathLst>
              </a:custGeom>
              <a:solidFill>
                <a:srgbClr val="003C7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9" name="object 15">
                <a:extLst>
                  <a:ext uri="{FF2B5EF4-FFF2-40B4-BE49-F238E27FC236}">
                    <a16:creationId xmlns:a16="http://schemas.microsoft.com/office/drawing/2014/main" id="{914D73A3-C487-31C3-A16E-4A2E50DBA0D4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682033" y="837020"/>
                <a:ext cx="72102" cy="94876"/>
              </a:xfrm>
              <a:prstGeom prst="rect">
                <a:avLst/>
              </a:prstGeom>
            </p:spPr>
          </p:pic>
          <p:sp>
            <p:nvSpPr>
              <p:cNvPr id="40" name="object 16">
                <a:extLst>
                  <a:ext uri="{FF2B5EF4-FFF2-40B4-BE49-F238E27FC236}">
                    <a16:creationId xmlns:a16="http://schemas.microsoft.com/office/drawing/2014/main" id="{A42A2781-F027-BBE6-F059-B29E7E40B39A}"/>
                  </a:ext>
                </a:extLst>
              </p:cNvPr>
              <p:cNvSpPr/>
              <p:nvPr/>
            </p:nvSpPr>
            <p:spPr>
              <a:xfrm>
                <a:off x="18795160" y="866425"/>
                <a:ext cx="59055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20955">
                    <a:moveTo>
                      <a:pt x="56689" y="0"/>
                    </a:moveTo>
                    <a:lnTo>
                      <a:pt x="1905" y="0"/>
                    </a:lnTo>
                    <a:lnTo>
                      <a:pt x="0" y="2994"/>
                    </a:lnTo>
                    <a:lnTo>
                      <a:pt x="0" y="14219"/>
                    </a:lnTo>
                    <a:lnTo>
                      <a:pt x="0" y="17957"/>
                    </a:lnTo>
                    <a:lnTo>
                      <a:pt x="1905" y="20941"/>
                    </a:lnTo>
                    <a:lnTo>
                      <a:pt x="56689" y="20941"/>
                    </a:lnTo>
                    <a:lnTo>
                      <a:pt x="58595" y="17957"/>
                    </a:lnTo>
                    <a:lnTo>
                      <a:pt x="58595" y="2994"/>
                    </a:lnTo>
                    <a:lnTo>
                      <a:pt x="56689" y="0"/>
                    </a:lnTo>
                    <a:close/>
                  </a:path>
                </a:pathLst>
              </a:custGeom>
              <a:solidFill>
                <a:srgbClr val="003C7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3" name="object 17">
              <a:extLst>
                <a:ext uri="{FF2B5EF4-FFF2-40B4-BE49-F238E27FC236}">
                  <a16:creationId xmlns:a16="http://schemas.microsoft.com/office/drawing/2014/main" id="{A35BE2F4-7C5D-F782-624B-38014EE8C42C}"/>
                </a:ext>
              </a:extLst>
            </p:cNvPr>
            <p:cNvGrpSpPr/>
            <p:nvPr userDrawn="1"/>
          </p:nvGrpSpPr>
          <p:grpSpPr>
            <a:xfrm>
              <a:off x="18905048" y="765863"/>
              <a:ext cx="656007" cy="168910"/>
              <a:chOff x="18903554" y="765863"/>
              <a:chExt cx="655955" cy="168910"/>
            </a:xfrm>
          </p:grpSpPr>
          <p:sp>
            <p:nvSpPr>
              <p:cNvPr id="27" name="object 18">
                <a:extLst>
                  <a:ext uri="{FF2B5EF4-FFF2-40B4-BE49-F238E27FC236}">
                    <a16:creationId xmlns:a16="http://schemas.microsoft.com/office/drawing/2014/main" id="{F5DE70DE-E50F-183A-81F8-FF3E1F98251B}"/>
                  </a:ext>
                </a:extLst>
              </p:cNvPr>
              <p:cNvSpPr/>
              <p:nvPr/>
            </p:nvSpPr>
            <p:spPr>
              <a:xfrm>
                <a:off x="18903554" y="765863"/>
                <a:ext cx="20955" cy="166370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166369">
                    <a:moveTo>
                      <a:pt x="18522" y="0"/>
                    </a:moveTo>
                    <a:lnTo>
                      <a:pt x="2418" y="0"/>
                    </a:lnTo>
                    <a:lnTo>
                      <a:pt x="0" y="2125"/>
                    </a:lnTo>
                    <a:lnTo>
                      <a:pt x="0" y="4502"/>
                    </a:lnTo>
                    <a:lnTo>
                      <a:pt x="0" y="163900"/>
                    </a:lnTo>
                    <a:lnTo>
                      <a:pt x="2418" y="166036"/>
                    </a:lnTo>
                    <a:lnTo>
                      <a:pt x="18522" y="166036"/>
                    </a:lnTo>
                    <a:lnTo>
                      <a:pt x="20941" y="163900"/>
                    </a:lnTo>
                    <a:lnTo>
                      <a:pt x="20941" y="2125"/>
                    </a:lnTo>
                    <a:lnTo>
                      <a:pt x="18522" y="0"/>
                    </a:lnTo>
                    <a:close/>
                  </a:path>
                </a:pathLst>
              </a:custGeom>
              <a:solidFill>
                <a:srgbClr val="003C7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8" name="object 19">
                <a:extLst>
                  <a:ext uri="{FF2B5EF4-FFF2-40B4-BE49-F238E27FC236}">
                    <a16:creationId xmlns:a16="http://schemas.microsoft.com/office/drawing/2014/main" id="{4DEB9E00-1C38-0718-A250-1B67A1C6FD40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8964277" y="834644"/>
                <a:ext cx="84918" cy="97253"/>
              </a:xfrm>
              <a:prstGeom prst="rect">
                <a:avLst/>
              </a:prstGeom>
            </p:spPr>
          </p:pic>
          <p:pic>
            <p:nvPicPr>
              <p:cNvPr id="29" name="object 20">
                <a:extLst>
                  <a:ext uri="{FF2B5EF4-FFF2-40B4-BE49-F238E27FC236}">
                    <a16:creationId xmlns:a16="http://schemas.microsoft.com/office/drawing/2014/main" id="{8CCD62F9-ABE3-8693-B315-A0E36C56061B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9076456" y="805712"/>
                <a:ext cx="150609" cy="128556"/>
              </a:xfrm>
              <a:prstGeom prst="rect">
                <a:avLst/>
              </a:prstGeom>
            </p:spPr>
          </p:pic>
          <p:sp>
            <p:nvSpPr>
              <p:cNvPr id="30" name="object 21">
                <a:extLst>
                  <a:ext uri="{FF2B5EF4-FFF2-40B4-BE49-F238E27FC236}">
                    <a16:creationId xmlns:a16="http://schemas.microsoft.com/office/drawing/2014/main" id="{847E4799-CD1A-915E-E9DE-647B283A5FDA}"/>
                  </a:ext>
                </a:extLst>
              </p:cNvPr>
              <p:cNvSpPr/>
              <p:nvPr/>
            </p:nvSpPr>
            <p:spPr>
              <a:xfrm>
                <a:off x="19247458" y="770597"/>
                <a:ext cx="22860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161925">
                    <a:moveTo>
                      <a:pt x="17559" y="0"/>
                    </a:moveTo>
                    <a:lnTo>
                      <a:pt x="4984" y="0"/>
                    </a:lnTo>
                    <a:lnTo>
                      <a:pt x="0" y="4984"/>
                    </a:lnTo>
                    <a:lnTo>
                      <a:pt x="0" y="17559"/>
                    </a:lnTo>
                    <a:lnTo>
                      <a:pt x="4984" y="22543"/>
                    </a:lnTo>
                    <a:lnTo>
                      <a:pt x="17559" y="22543"/>
                    </a:lnTo>
                    <a:lnTo>
                      <a:pt x="22533" y="17559"/>
                    </a:lnTo>
                    <a:lnTo>
                      <a:pt x="22533" y="4984"/>
                    </a:lnTo>
                    <a:lnTo>
                      <a:pt x="17559" y="0"/>
                    </a:lnTo>
                    <a:close/>
                  </a:path>
                  <a:path w="22859" h="161925">
                    <a:moveTo>
                      <a:pt x="17559" y="66416"/>
                    </a:moveTo>
                    <a:lnTo>
                      <a:pt x="5455" y="66416"/>
                    </a:lnTo>
                    <a:lnTo>
                      <a:pt x="3329" y="68552"/>
                    </a:lnTo>
                    <a:lnTo>
                      <a:pt x="3329" y="159167"/>
                    </a:lnTo>
                    <a:lnTo>
                      <a:pt x="5455" y="161303"/>
                    </a:lnTo>
                    <a:lnTo>
                      <a:pt x="17559" y="161303"/>
                    </a:lnTo>
                    <a:lnTo>
                      <a:pt x="19685" y="159167"/>
                    </a:lnTo>
                    <a:lnTo>
                      <a:pt x="19685" y="68552"/>
                    </a:lnTo>
                    <a:lnTo>
                      <a:pt x="17559" y="66416"/>
                    </a:lnTo>
                    <a:close/>
                  </a:path>
                </a:pathLst>
              </a:custGeom>
              <a:solidFill>
                <a:srgbClr val="003C7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1" name="object 22">
                <a:extLst>
                  <a:ext uri="{FF2B5EF4-FFF2-40B4-BE49-F238E27FC236}">
                    <a16:creationId xmlns:a16="http://schemas.microsoft.com/office/drawing/2014/main" id="{60FC014B-E195-989C-8422-642ABBD65F69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9291573" y="805712"/>
                <a:ext cx="69024" cy="128551"/>
              </a:xfrm>
              <a:prstGeom prst="rect">
                <a:avLst/>
              </a:prstGeom>
            </p:spPr>
          </p:pic>
          <p:pic>
            <p:nvPicPr>
              <p:cNvPr id="32" name="object 23">
                <a:extLst>
                  <a:ext uri="{FF2B5EF4-FFF2-40B4-BE49-F238E27FC236}">
                    <a16:creationId xmlns:a16="http://schemas.microsoft.com/office/drawing/2014/main" id="{F3756CC1-7472-B171-33B3-5A5B7AC7B368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9383122" y="837021"/>
                <a:ext cx="82552" cy="97243"/>
              </a:xfrm>
              <a:prstGeom prst="rect">
                <a:avLst/>
              </a:prstGeom>
            </p:spPr>
          </p:pic>
          <p:pic>
            <p:nvPicPr>
              <p:cNvPr id="33" name="object 24">
                <a:extLst>
                  <a:ext uri="{FF2B5EF4-FFF2-40B4-BE49-F238E27FC236}">
                    <a16:creationId xmlns:a16="http://schemas.microsoft.com/office/drawing/2014/main" id="{FF15CA67-BCE1-6282-4C02-7F505C4F1591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9490085" y="805712"/>
                <a:ext cx="69024" cy="128551"/>
              </a:xfrm>
              <a:prstGeom prst="rect">
                <a:avLst/>
              </a:prstGeom>
            </p:spPr>
          </p:pic>
        </p:grpSp>
        <p:grpSp>
          <p:nvGrpSpPr>
            <p:cNvPr id="14" name="object 25">
              <a:extLst>
                <a:ext uri="{FF2B5EF4-FFF2-40B4-BE49-F238E27FC236}">
                  <a16:creationId xmlns:a16="http://schemas.microsoft.com/office/drawing/2014/main" id="{E056111D-8462-EE47-309C-BEE058CF2016}"/>
                </a:ext>
              </a:extLst>
            </p:cNvPr>
            <p:cNvGrpSpPr/>
            <p:nvPr userDrawn="1"/>
          </p:nvGrpSpPr>
          <p:grpSpPr>
            <a:xfrm>
              <a:off x="17340482" y="1032998"/>
              <a:ext cx="267356" cy="170815"/>
              <a:chOff x="17339112" y="1032997"/>
              <a:chExt cx="267335" cy="170815"/>
            </a:xfrm>
          </p:grpSpPr>
          <p:pic>
            <p:nvPicPr>
              <p:cNvPr id="25" name="object 26">
                <a:extLst>
                  <a:ext uri="{FF2B5EF4-FFF2-40B4-BE49-F238E27FC236}">
                    <a16:creationId xmlns:a16="http://schemas.microsoft.com/office/drawing/2014/main" id="{E3710D23-6D0E-8E70-86D5-054257822FD4}"/>
                  </a:ext>
                </a:extLst>
              </p:cNvPr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7339112" y="1032997"/>
                <a:ext cx="169823" cy="170782"/>
              </a:xfrm>
              <a:prstGeom prst="rect">
                <a:avLst/>
              </a:prstGeom>
            </p:spPr>
          </p:pic>
          <p:sp>
            <p:nvSpPr>
              <p:cNvPr id="26" name="object 27">
                <a:extLst>
                  <a:ext uri="{FF2B5EF4-FFF2-40B4-BE49-F238E27FC236}">
                    <a16:creationId xmlns:a16="http://schemas.microsoft.com/office/drawing/2014/main" id="{137F526B-196B-ED3D-936B-3060435F55CD}"/>
                  </a:ext>
                </a:extLst>
              </p:cNvPr>
              <p:cNvSpPr/>
              <p:nvPr/>
            </p:nvSpPr>
            <p:spPr>
              <a:xfrm>
                <a:off x="17543789" y="1104160"/>
                <a:ext cx="62865" cy="97790"/>
              </a:xfrm>
              <a:custGeom>
                <a:avLst/>
                <a:gdLst/>
                <a:ahLst/>
                <a:cxnLst/>
                <a:rect l="l" t="t" r="r" b="b"/>
                <a:pathLst>
                  <a:path w="62865" h="97790">
                    <a:moveTo>
                      <a:pt x="50522" y="0"/>
                    </a:moveTo>
                    <a:lnTo>
                      <a:pt x="31888" y="196"/>
                    </a:lnTo>
                    <a:lnTo>
                      <a:pt x="25081" y="1571"/>
                    </a:lnTo>
                    <a:lnTo>
                      <a:pt x="20322" y="5305"/>
                    </a:lnTo>
                    <a:lnTo>
                      <a:pt x="14941" y="12575"/>
                    </a:lnTo>
                    <a:lnTo>
                      <a:pt x="12575" y="3560"/>
                    </a:lnTo>
                    <a:lnTo>
                      <a:pt x="10910" y="2376"/>
                    </a:lnTo>
                    <a:lnTo>
                      <a:pt x="2136" y="2376"/>
                    </a:lnTo>
                    <a:lnTo>
                      <a:pt x="0" y="4502"/>
                    </a:lnTo>
                    <a:lnTo>
                      <a:pt x="0" y="6879"/>
                    </a:lnTo>
                    <a:lnTo>
                      <a:pt x="0" y="95117"/>
                    </a:lnTo>
                    <a:lnTo>
                      <a:pt x="2136" y="97253"/>
                    </a:lnTo>
                    <a:lnTo>
                      <a:pt x="14229" y="97253"/>
                    </a:lnTo>
                    <a:lnTo>
                      <a:pt x="16365" y="95117"/>
                    </a:lnTo>
                    <a:lnTo>
                      <a:pt x="16365" y="29412"/>
                    </a:lnTo>
                    <a:lnTo>
                      <a:pt x="17871" y="27336"/>
                    </a:lnTo>
                    <a:lnTo>
                      <a:pt x="22534" y="22768"/>
                    </a:lnTo>
                    <a:lnTo>
                      <a:pt x="30576" y="18201"/>
                    </a:lnTo>
                    <a:lnTo>
                      <a:pt x="42218" y="16125"/>
                    </a:lnTo>
                    <a:lnTo>
                      <a:pt x="45778" y="16125"/>
                    </a:lnTo>
                    <a:lnTo>
                      <a:pt x="49338" y="17078"/>
                    </a:lnTo>
                    <a:lnTo>
                      <a:pt x="53841" y="18973"/>
                    </a:lnTo>
                    <a:lnTo>
                      <a:pt x="55977" y="18973"/>
                    </a:lnTo>
                    <a:lnTo>
                      <a:pt x="62385" y="1183"/>
                    </a:lnTo>
                    <a:lnTo>
                      <a:pt x="50522" y="0"/>
                    </a:lnTo>
                    <a:close/>
                  </a:path>
                </a:pathLst>
              </a:custGeom>
              <a:solidFill>
                <a:srgbClr val="003C7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5" name="object 28">
              <a:extLst>
                <a:ext uri="{FF2B5EF4-FFF2-40B4-BE49-F238E27FC236}">
                  <a16:creationId xmlns:a16="http://schemas.microsoft.com/office/drawing/2014/main" id="{4B81F4FC-A31C-2E45-120E-CC88A44A6A88}"/>
                </a:ext>
              </a:extLst>
            </p:cNvPr>
            <p:cNvGrpSpPr/>
            <p:nvPr userDrawn="1"/>
          </p:nvGrpSpPr>
          <p:grpSpPr>
            <a:xfrm>
              <a:off x="17668514" y="1032998"/>
              <a:ext cx="1886734" cy="170815"/>
              <a:chOff x="17667118" y="1032997"/>
              <a:chExt cx="1886585" cy="170815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13BCB8C-D9A9-AAE6-CD75-2759A8DE5E27}"/>
                  </a:ext>
                </a:extLst>
              </p:cNvPr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7667118" y="1033002"/>
                <a:ext cx="216547" cy="170780"/>
              </a:xfrm>
              <a:prstGeom prst="rect">
                <a:avLst/>
              </a:prstGeom>
            </p:spPr>
          </p:pic>
          <p:pic>
            <p:nvPicPr>
              <p:cNvPr id="21" name="object 30">
                <a:extLst>
                  <a:ext uri="{FF2B5EF4-FFF2-40B4-BE49-F238E27FC236}">
                    <a16:creationId xmlns:a16="http://schemas.microsoft.com/office/drawing/2014/main" id="{3FA3EF7F-BF38-E35B-8AAE-3FD92F0D6124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7903344" y="1106535"/>
                <a:ext cx="72102" cy="94876"/>
              </a:xfrm>
              <a:prstGeom prst="rect">
                <a:avLst/>
              </a:prstGeom>
            </p:spPr>
          </p:pic>
          <p:sp>
            <p:nvSpPr>
              <p:cNvPr id="22" name="object 31">
                <a:extLst>
                  <a:ext uri="{FF2B5EF4-FFF2-40B4-BE49-F238E27FC236}">
                    <a16:creationId xmlns:a16="http://schemas.microsoft.com/office/drawing/2014/main" id="{369D2837-209B-FAAF-05F8-21516E44125A}"/>
                  </a:ext>
                </a:extLst>
              </p:cNvPr>
              <p:cNvSpPr/>
              <p:nvPr/>
            </p:nvSpPr>
            <p:spPr>
              <a:xfrm>
                <a:off x="17996080" y="1040112"/>
                <a:ext cx="22860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161925">
                    <a:moveTo>
                      <a:pt x="17549" y="0"/>
                    </a:moveTo>
                    <a:lnTo>
                      <a:pt x="4973" y="0"/>
                    </a:lnTo>
                    <a:lnTo>
                      <a:pt x="0" y="4984"/>
                    </a:lnTo>
                    <a:lnTo>
                      <a:pt x="0" y="17559"/>
                    </a:lnTo>
                    <a:lnTo>
                      <a:pt x="4973" y="22543"/>
                    </a:lnTo>
                    <a:lnTo>
                      <a:pt x="17549" y="22543"/>
                    </a:lnTo>
                    <a:lnTo>
                      <a:pt x="22533" y="17559"/>
                    </a:lnTo>
                    <a:lnTo>
                      <a:pt x="22533" y="4984"/>
                    </a:lnTo>
                    <a:lnTo>
                      <a:pt x="17549" y="0"/>
                    </a:lnTo>
                    <a:close/>
                  </a:path>
                  <a:path w="22859" h="161925">
                    <a:moveTo>
                      <a:pt x="17549" y="66416"/>
                    </a:moveTo>
                    <a:lnTo>
                      <a:pt x="5455" y="66416"/>
                    </a:lnTo>
                    <a:lnTo>
                      <a:pt x="3319" y="68552"/>
                    </a:lnTo>
                    <a:lnTo>
                      <a:pt x="3319" y="159167"/>
                    </a:lnTo>
                    <a:lnTo>
                      <a:pt x="5455" y="161303"/>
                    </a:lnTo>
                    <a:lnTo>
                      <a:pt x="17549" y="161303"/>
                    </a:lnTo>
                    <a:lnTo>
                      <a:pt x="19685" y="159167"/>
                    </a:lnTo>
                    <a:lnTo>
                      <a:pt x="19685" y="68552"/>
                    </a:lnTo>
                    <a:lnTo>
                      <a:pt x="17549" y="66416"/>
                    </a:lnTo>
                    <a:close/>
                  </a:path>
                </a:pathLst>
              </a:custGeom>
              <a:solidFill>
                <a:srgbClr val="003C7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3" name="object 32">
                <a:extLst>
                  <a:ext uri="{FF2B5EF4-FFF2-40B4-BE49-F238E27FC236}">
                    <a16:creationId xmlns:a16="http://schemas.microsoft.com/office/drawing/2014/main" id="{F678092B-6F0F-CF38-7420-BE18E5A5127B}"/>
                  </a:ext>
                </a:extLst>
              </p:cNvPr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8043748" y="1104160"/>
                <a:ext cx="73537" cy="99620"/>
              </a:xfrm>
              <a:prstGeom prst="rect">
                <a:avLst/>
              </a:prstGeom>
            </p:spPr>
          </p:pic>
          <p:pic>
            <p:nvPicPr>
              <p:cNvPr id="24" name="object 33">
                <a:extLst>
                  <a:ext uri="{FF2B5EF4-FFF2-40B4-BE49-F238E27FC236}">
                    <a16:creationId xmlns:a16="http://schemas.microsoft.com/office/drawing/2014/main" id="{C0AEDA86-6CA1-91B0-8E91-DCA2A9354FAE}"/>
                  </a:ext>
                </a:extLst>
              </p:cNvPr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8151666" y="1032997"/>
                <a:ext cx="1401954" cy="170788"/>
              </a:xfrm>
              <a:prstGeom prst="rect">
                <a:avLst/>
              </a:prstGeom>
            </p:spPr>
          </p:pic>
        </p:grpSp>
        <p:grpSp>
          <p:nvGrpSpPr>
            <p:cNvPr id="16" name="object 34">
              <a:extLst>
                <a:ext uri="{FF2B5EF4-FFF2-40B4-BE49-F238E27FC236}">
                  <a16:creationId xmlns:a16="http://schemas.microsoft.com/office/drawing/2014/main" id="{4524DAD4-6C15-0641-3CA9-D68B8C8E91D0}"/>
                </a:ext>
              </a:extLst>
            </p:cNvPr>
            <p:cNvGrpSpPr/>
            <p:nvPr userDrawn="1"/>
          </p:nvGrpSpPr>
          <p:grpSpPr>
            <a:xfrm>
              <a:off x="16356085" y="523542"/>
              <a:ext cx="838266" cy="838200"/>
              <a:chOff x="16354793" y="523542"/>
              <a:chExt cx="838200" cy="838200"/>
            </a:xfrm>
          </p:grpSpPr>
          <p:pic>
            <p:nvPicPr>
              <p:cNvPr id="17" name="object 35">
                <a:extLst>
                  <a:ext uri="{FF2B5EF4-FFF2-40B4-BE49-F238E27FC236}">
                    <a16:creationId xmlns:a16="http://schemas.microsoft.com/office/drawing/2014/main" id="{73F2521A-2290-6416-8359-BC086A5A75CF}"/>
                  </a:ext>
                </a:extLst>
              </p:cNvPr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6658398" y="743086"/>
                <a:ext cx="208768" cy="208768"/>
              </a:xfrm>
              <a:prstGeom prst="rect">
                <a:avLst/>
              </a:prstGeom>
            </p:spPr>
          </p:pic>
          <p:sp>
            <p:nvSpPr>
              <p:cNvPr id="18" name="object 36">
                <a:extLst>
                  <a:ext uri="{FF2B5EF4-FFF2-40B4-BE49-F238E27FC236}">
                    <a16:creationId xmlns:a16="http://schemas.microsoft.com/office/drawing/2014/main" id="{740429C6-0014-E4A6-A9EE-E77F5C192BE8}"/>
                  </a:ext>
                </a:extLst>
              </p:cNvPr>
              <p:cNvSpPr/>
              <p:nvPr/>
            </p:nvSpPr>
            <p:spPr>
              <a:xfrm>
                <a:off x="16354793" y="523542"/>
                <a:ext cx="838200" cy="838200"/>
              </a:xfrm>
              <a:custGeom>
                <a:avLst/>
                <a:gdLst/>
                <a:ahLst/>
                <a:cxnLst/>
                <a:rect l="l" t="t" r="r" b="b"/>
                <a:pathLst>
                  <a:path w="838200" h="838200">
                    <a:moveTo>
                      <a:pt x="418919" y="0"/>
                    </a:moveTo>
                    <a:lnTo>
                      <a:pt x="370063" y="2818"/>
                    </a:lnTo>
                    <a:lnTo>
                      <a:pt x="322864" y="11063"/>
                    </a:lnTo>
                    <a:lnTo>
                      <a:pt x="277634" y="24422"/>
                    </a:lnTo>
                    <a:lnTo>
                      <a:pt x="234688" y="42579"/>
                    </a:lnTo>
                    <a:lnTo>
                      <a:pt x="194340" y="65220"/>
                    </a:lnTo>
                    <a:lnTo>
                      <a:pt x="156905" y="92031"/>
                    </a:lnTo>
                    <a:lnTo>
                      <a:pt x="122697" y="122697"/>
                    </a:lnTo>
                    <a:lnTo>
                      <a:pt x="92031" y="156905"/>
                    </a:lnTo>
                    <a:lnTo>
                      <a:pt x="65220" y="194340"/>
                    </a:lnTo>
                    <a:lnTo>
                      <a:pt x="42579" y="234688"/>
                    </a:lnTo>
                    <a:lnTo>
                      <a:pt x="24422" y="277634"/>
                    </a:lnTo>
                    <a:lnTo>
                      <a:pt x="11063" y="322864"/>
                    </a:lnTo>
                    <a:lnTo>
                      <a:pt x="2818" y="370063"/>
                    </a:lnTo>
                    <a:lnTo>
                      <a:pt x="0" y="418919"/>
                    </a:lnTo>
                    <a:lnTo>
                      <a:pt x="2818" y="467774"/>
                    </a:lnTo>
                    <a:lnTo>
                      <a:pt x="11063" y="514974"/>
                    </a:lnTo>
                    <a:lnTo>
                      <a:pt x="24422" y="560204"/>
                    </a:lnTo>
                    <a:lnTo>
                      <a:pt x="42579" y="603150"/>
                    </a:lnTo>
                    <a:lnTo>
                      <a:pt x="65220" y="643497"/>
                    </a:lnTo>
                    <a:lnTo>
                      <a:pt x="92031" y="680932"/>
                    </a:lnTo>
                    <a:lnTo>
                      <a:pt x="122697" y="715140"/>
                    </a:lnTo>
                    <a:lnTo>
                      <a:pt x="156905" y="745807"/>
                    </a:lnTo>
                    <a:lnTo>
                      <a:pt x="194340" y="772618"/>
                    </a:lnTo>
                    <a:lnTo>
                      <a:pt x="234688" y="795259"/>
                    </a:lnTo>
                    <a:lnTo>
                      <a:pt x="277634" y="813416"/>
                    </a:lnTo>
                    <a:lnTo>
                      <a:pt x="322864" y="826774"/>
                    </a:lnTo>
                    <a:lnTo>
                      <a:pt x="370063" y="835020"/>
                    </a:lnTo>
                    <a:lnTo>
                      <a:pt x="420814" y="837786"/>
                    </a:lnTo>
                    <a:lnTo>
                      <a:pt x="433306" y="837587"/>
                    </a:lnTo>
                    <a:lnTo>
                      <a:pt x="479317" y="832364"/>
                    </a:lnTo>
                    <a:lnTo>
                      <a:pt x="520193" y="806614"/>
                    </a:lnTo>
                    <a:lnTo>
                      <a:pt x="537543" y="760071"/>
                    </a:lnTo>
                    <a:lnTo>
                      <a:pt x="534593" y="742161"/>
                    </a:lnTo>
                    <a:lnTo>
                      <a:pt x="496514" y="702482"/>
                    </a:lnTo>
                    <a:lnTo>
                      <a:pt x="451734" y="694868"/>
                    </a:lnTo>
                    <a:lnTo>
                      <a:pt x="401407" y="695154"/>
                    </a:lnTo>
                    <a:lnTo>
                      <a:pt x="351057" y="697151"/>
                    </a:lnTo>
                    <a:lnTo>
                      <a:pt x="301635" y="694537"/>
                    </a:lnTo>
                    <a:lnTo>
                      <a:pt x="256733" y="685089"/>
                    </a:lnTo>
                    <a:lnTo>
                      <a:pt x="218465" y="667966"/>
                    </a:lnTo>
                    <a:lnTo>
                      <a:pt x="188945" y="642329"/>
                    </a:lnTo>
                    <a:lnTo>
                      <a:pt x="170286" y="607337"/>
                    </a:lnTo>
                    <a:lnTo>
                      <a:pt x="164602" y="562150"/>
                    </a:lnTo>
                    <a:lnTo>
                      <a:pt x="178402" y="504633"/>
                    </a:lnTo>
                    <a:lnTo>
                      <a:pt x="206199" y="463933"/>
                    </a:lnTo>
                    <a:lnTo>
                      <a:pt x="233503" y="439741"/>
                    </a:lnTo>
                    <a:lnTo>
                      <a:pt x="245824" y="431746"/>
                    </a:lnTo>
                    <a:lnTo>
                      <a:pt x="225321" y="406199"/>
                    </a:lnTo>
                    <a:lnTo>
                      <a:pt x="214793" y="386125"/>
                    </a:lnTo>
                    <a:lnTo>
                      <a:pt x="210914" y="361122"/>
                    </a:lnTo>
                    <a:lnTo>
                      <a:pt x="210360" y="320786"/>
                    </a:lnTo>
                    <a:lnTo>
                      <a:pt x="215136" y="276195"/>
                    </a:lnTo>
                    <a:lnTo>
                      <a:pt x="228957" y="234567"/>
                    </a:lnTo>
                    <a:lnTo>
                      <a:pt x="251064" y="197321"/>
                    </a:lnTo>
                    <a:lnTo>
                      <a:pt x="280695" y="165879"/>
                    </a:lnTo>
                    <a:lnTo>
                      <a:pt x="317089" y="141661"/>
                    </a:lnTo>
                    <a:lnTo>
                      <a:pt x="359487" y="126089"/>
                    </a:lnTo>
                    <a:lnTo>
                      <a:pt x="407128" y="120582"/>
                    </a:lnTo>
                    <a:lnTo>
                      <a:pt x="607311" y="120582"/>
                    </a:lnTo>
                    <a:lnTo>
                      <a:pt x="615774" y="122290"/>
                    </a:lnTo>
                    <a:lnTo>
                      <a:pt x="622683" y="126947"/>
                    </a:lnTo>
                    <a:lnTo>
                      <a:pt x="627341" y="133857"/>
                    </a:lnTo>
                    <a:lnTo>
                      <a:pt x="629048" y="142320"/>
                    </a:lnTo>
                    <a:lnTo>
                      <a:pt x="629048" y="178926"/>
                    </a:lnTo>
                    <a:lnTo>
                      <a:pt x="624494" y="189219"/>
                    </a:lnTo>
                    <a:lnTo>
                      <a:pt x="616483" y="190360"/>
                    </a:lnTo>
                    <a:lnTo>
                      <a:pt x="553553" y="207522"/>
                    </a:lnTo>
                    <a:lnTo>
                      <a:pt x="581999" y="230031"/>
                    </a:lnTo>
                    <a:lnTo>
                      <a:pt x="596606" y="250285"/>
                    </a:lnTo>
                    <a:lnTo>
                      <a:pt x="601987" y="279758"/>
                    </a:lnTo>
                    <a:lnTo>
                      <a:pt x="602756" y="329927"/>
                    </a:lnTo>
                    <a:lnTo>
                      <a:pt x="598226" y="370875"/>
                    </a:lnTo>
                    <a:lnTo>
                      <a:pt x="585010" y="409422"/>
                    </a:lnTo>
                    <a:lnTo>
                      <a:pt x="563669" y="444146"/>
                    </a:lnTo>
                    <a:lnTo>
                      <a:pt x="534764" y="473627"/>
                    </a:lnTo>
                    <a:lnTo>
                      <a:pt x="498855" y="496444"/>
                    </a:lnTo>
                    <a:lnTo>
                      <a:pt x="456503" y="511176"/>
                    </a:lnTo>
                    <a:lnTo>
                      <a:pt x="408270" y="516403"/>
                    </a:lnTo>
                    <a:lnTo>
                      <a:pt x="369392" y="513543"/>
                    </a:lnTo>
                    <a:lnTo>
                      <a:pt x="340061" y="507251"/>
                    </a:lnTo>
                    <a:lnTo>
                      <a:pt x="319956" y="500959"/>
                    </a:lnTo>
                    <a:lnTo>
                      <a:pt x="308754" y="498100"/>
                    </a:lnTo>
                    <a:lnTo>
                      <a:pt x="298044" y="501710"/>
                    </a:lnTo>
                    <a:lnTo>
                      <a:pt x="282291" y="512398"/>
                    </a:lnTo>
                    <a:lnTo>
                      <a:pt x="268039" y="529949"/>
                    </a:lnTo>
                    <a:lnTo>
                      <a:pt x="261834" y="554150"/>
                    </a:lnTo>
                    <a:lnTo>
                      <a:pt x="265589" y="572584"/>
                    </a:lnTo>
                    <a:lnTo>
                      <a:pt x="276423" y="587471"/>
                    </a:lnTo>
                    <a:lnTo>
                      <a:pt x="293693" y="597423"/>
                    </a:lnTo>
                    <a:lnTo>
                      <a:pt x="316754" y="601049"/>
                    </a:lnTo>
                    <a:lnTo>
                      <a:pt x="472331" y="601049"/>
                    </a:lnTo>
                    <a:lnTo>
                      <a:pt x="520195" y="605494"/>
                    </a:lnTo>
                    <a:lnTo>
                      <a:pt x="563131" y="618678"/>
                    </a:lnTo>
                    <a:lnTo>
                      <a:pt x="599455" y="640379"/>
                    </a:lnTo>
                    <a:lnTo>
                      <a:pt x="627484" y="670374"/>
                    </a:lnTo>
                    <a:lnTo>
                      <a:pt x="645536" y="708440"/>
                    </a:lnTo>
                    <a:lnTo>
                      <a:pt x="651927" y="754353"/>
                    </a:lnTo>
                    <a:lnTo>
                      <a:pt x="651927" y="758720"/>
                    </a:lnTo>
                    <a:lnTo>
                      <a:pt x="651351" y="767442"/>
                    </a:lnTo>
                    <a:lnTo>
                      <a:pt x="691643" y="736858"/>
                    </a:lnTo>
                    <a:lnTo>
                      <a:pt x="727920" y="701731"/>
                    </a:lnTo>
                    <a:lnTo>
                      <a:pt x="759763" y="662478"/>
                    </a:lnTo>
                    <a:lnTo>
                      <a:pt x="786754" y="619516"/>
                    </a:lnTo>
                    <a:lnTo>
                      <a:pt x="808476" y="573262"/>
                    </a:lnTo>
                    <a:lnTo>
                      <a:pt x="824509" y="524133"/>
                    </a:lnTo>
                    <a:lnTo>
                      <a:pt x="834436" y="472546"/>
                    </a:lnTo>
                    <a:lnTo>
                      <a:pt x="837838" y="418919"/>
                    </a:lnTo>
                    <a:lnTo>
                      <a:pt x="835020" y="370063"/>
                    </a:lnTo>
                    <a:lnTo>
                      <a:pt x="826774" y="322864"/>
                    </a:lnTo>
                    <a:lnTo>
                      <a:pt x="813416" y="277634"/>
                    </a:lnTo>
                    <a:lnTo>
                      <a:pt x="795259" y="234688"/>
                    </a:lnTo>
                    <a:lnTo>
                      <a:pt x="772618" y="194340"/>
                    </a:lnTo>
                    <a:lnTo>
                      <a:pt x="745807" y="156905"/>
                    </a:lnTo>
                    <a:lnTo>
                      <a:pt x="715140" y="122697"/>
                    </a:lnTo>
                    <a:lnTo>
                      <a:pt x="680932" y="92031"/>
                    </a:lnTo>
                    <a:lnTo>
                      <a:pt x="643497" y="65220"/>
                    </a:lnTo>
                    <a:lnTo>
                      <a:pt x="603150" y="42579"/>
                    </a:lnTo>
                    <a:lnTo>
                      <a:pt x="560204" y="24422"/>
                    </a:lnTo>
                    <a:lnTo>
                      <a:pt x="514974" y="11063"/>
                    </a:lnTo>
                    <a:lnTo>
                      <a:pt x="467774" y="2818"/>
                    </a:lnTo>
                    <a:lnTo>
                      <a:pt x="418919" y="0"/>
                    </a:lnTo>
                    <a:close/>
                  </a:path>
                </a:pathLst>
              </a:custGeom>
              <a:solidFill>
                <a:srgbClr val="0099D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37">
                <a:extLst>
                  <a:ext uri="{FF2B5EF4-FFF2-40B4-BE49-F238E27FC236}">
                    <a16:creationId xmlns:a16="http://schemas.microsoft.com/office/drawing/2014/main" id="{6433F5FC-BBC7-7CA3-4B59-E1BF84AFE6BC}"/>
                  </a:ext>
                </a:extLst>
              </p:cNvPr>
              <p:cNvSpPr/>
              <p:nvPr/>
            </p:nvSpPr>
            <p:spPr>
              <a:xfrm>
                <a:off x="16519390" y="644118"/>
                <a:ext cx="487680" cy="715010"/>
              </a:xfrm>
              <a:custGeom>
                <a:avLst/>
                <a:gdLst/>
                <a:ahLst/>
                <a:cxnLst/>
                <a:rect l="l" t="t" r="r" b="b"/>
                <a:pathLst>
                  <a:path w="487680" h="715010">
                    <a:moveTo>
                      <a:pt x="474508" y="574286"/>
                    </a:moveTo>
                    <a:lnTo>
                      <a:pt x="287143" y="574286"/>
                    </a:lnTo>
                    <a:lnTo>
                      <a:pt x="331918" y="581901"/>
                    </a:lnTo>
                    <a:lnTo>
                      <a:pt x="357930" y="600028"/>
                    </a:lnTo>
                    <a:lnTo>
                      <a:pt x="370000" y="621587"/>
                    </a:lnTo>
                    <a:lnTo>
                      <a:pt x="372951" y="639498"/>
                    </a:lnTo>
                    <a:lnTo>
                      <a:pt x="371784" y="652419"/>
                    </a:lnTo>
                    <a:lnTo>
                      <a:pt x="343785" y="697349"/>
                    </a:lnTo>
                    <a:lnTo>
                      <a:pt x="298545" y="714910"/>
                    </a:lnTo>
                    <a:lnTo>
                      <a:pt x="308485" y="713891"/>
                    </a:lnTo>
                    <a:lnTo>
                      <a:pt x="346439" y="707067"/>
                    </a:lnTo>
                    <a:lnTo>
                      <a:pt x="357706" y="704345"/>
                    </a:lnTo>
                    <a:lnTo>
                      <a:pt x="359025" y="704041"/>
                    </a:lnTo>
                    <a:lnTo>
                      <a:pt x="397904" y="691957"/>
                    </a:lnTo>
                    <a:lnTo>
                      <a:pt x="416112" y="684816"/>
                    </a:lnTo>
                    <a:lnTo>
                      <a:pt x="417285" y="684356"/>
                    </a:lnTo>
                    <a:lnTo>
                      <a:pt x="424227" y="681392"/>
                    </a:lnTo>
                    <a:lnTo>
                      <a:pt x="429945" y="678827"/>
                    </a:lnTo>
                    <a:lnTo>
                      <a:pt x="436154" y="675832"/>
                    </a:lnTo>
                    <a:lnTo>
                      <a:pt x="437285" y="675256"/>
                    </a:lnTo>
                    <a:lnTo>
                      <a:pt x="442279" y="672827"/>
                    </a:lnTo>
                    <a:lnTo>
                      <a:pt x="470509" y="657184"/>
                    </a:lnTo>
                    <a:lnTo>
                      <a:pt x="471388" y="656681"/>
                    </a:lnTo>
                    <a:lnTo>
                      <a:pt x="487335" y="633771"/>
                    </a:lnTo>
                    <a:lnTo>
                      <a:pt x="480944" y="587858"/>
                    </a:lnTo>
                    <a:lnTo>
                      <a:pt x="474508" y="574286"/>
                    </a:lnTo>
                    <a:close/>
                  </a:path>
                  <a:path w="487680" h="715010">
                    <a:moveTo>
                      <a:pt x="442719" y="0"/>
                    </a:moveTo>
                    <a:lnTo>
                      <a:pt x="242526" y="0"/>
                    </a:lnTo>
                    <a:lnTo>
                      <a:pt x="194885" y="5507"/>
                    </a:lnTo>
                    <a:lnTo>
                      <a:pt x="152487" y="21080"/>
                    </a:lnTo>
                    <a:lnTo>
                      <a:pt x="116092" y="45300"/>
                    </a:lnTo>
                    <a:lnTo>
                      <a:pt x="86461" y="76743"/>
                    </a:lnTo>
                    <a:lnTo>
                      <a:pt x="64355" y="113989"/>
                    </a:lnTo>
                    <a:lnTo>
                      <a:pt x="50533" y="155616"/>
                    </a:lnTo>
                    <a:lnTo>
                      <a:pt x="45757" y="200203"/>
                    </a:lnTo>
                    <a:lnTo>
                      <a:pt x="51299" y="246498"/>
                    </a:lnTo>
                    <a:lnTo>
                      <a:pt x="63490" y="281427"/>
                    </a:lnTo>
                    <a:lnTo>
                      <a:pt x="75681" y="303486"/>
                    </a:lnTo>
                    <a:lnTo>
                      <a:pt x="81222" y="311173"/>
                    </a:lnTo>
                    <a:lnTo>
                      <a:pt x="35750" y="337035"/>
                    </a:lnTo>
                    <a:lnTo>
                      <a:pt x="12131" y="359240"/>
                    </a:lnTo>
                    <a:lnTo>
                      <a:pt x="2753" y="390012"/>
                    </a:lnTo>
                    <a:lnTo>
                      <a:pt x="0" y="441578"/>
                    </a:lnTo>
                    <a:lnTo>
                      <a:pt x="5684" y="486764"/>
                    </a:lnTo>
                    <a:lnTo>
                      <a:pt x="24345" y="521756"/>
                    </a:lnTo>
                    <a:lnTo>
                      <a:pt x="53868" y="547393"/>
                    </a:lnTo>
                    <a:lnTo>
                      <a:pt x="92139" y="564514"/>
                    </a:lnTo>
                    <a:lnTo>
                      <a:pt x="137042" y="573959"/>
                    </a:lnTo>
                    <a:lnTo>
                      <a:pt x="186465" y="576568"/>
                    </a:lnTo>
                    <a:lnTo>
                      <a:pt x="211531" y="575249"/>
                    </a:lnTo>
                    <a:lnTo>
                      <a:pt x="236812" y="574571"/>
                    </a:lnTo>
                    <a:lnTo>
                      <a:pt x="474508" y="574286"/>
                    </a:lnTo>
                    <a:lnTo>
                      <a:pt x="462893" y="549794"/>
                    </a:lnTo>
                    <a:lnTo>
                      <a:pt x="434863" y="519802"/>
                    </a:lnTo>
                    <a:lnTo>
                      <a:pt x="398539" y="498103"/>
                    </a:lnTo>
                    <a:lnTo>
                      <a:pt x="355603" y="484921"/>
                    </a:lnTo>
                    <a:lnTo>
                      <a:pt x="307739" y="480477"/>
                    </a:lnTo>
                    <a:lnTo>
                      <a:pt x="152162" y="480477"/>
                    </a:lnTo>
                    <a:lnTo>
                      <a:pt x="129101" y="476849"/>
                    </a:lnTo>
                    <a:lnTo>
                      <a:pt x="111831" y="466894"/>
                    </a:lnTo>
                    <a:lnTo>
                      <a:pt x="100997" y="452002"/>
                    </a:lnTo>
                    <a:lnTo>
                      <a:pt x="97243" y="433567"/>
                    </a:lnTo>
                    <a:lnTo>
                      <a:pt x="103447" y="409366"/>
                    </a:lnTo>
                    <a:lnTo>
                      <a:pt x="117697" y="391815"/>
                    </a:lnTo>
                    <a:lnTo>
                      <a:pt x="133448" y="381127"/>
                    </a:lnTo>
                    <a:lnTo>
                      <a:pt x="144152" y="377517"/>
                    </a:lnTo>
                    <a:lnTo>
                      <a:pt x="329499" y="377517"/>
                    </a:lnTo>
                    <a:lnTo>
                      <a:pt x="334252" y="375863"/>
                    </a:lnTo>
                    <a:lnTo>
                      <a:pt x="370161" y="353049"/>
                    </a:lnTo>
                    <a:lnTo>
                      <a:pt x="399067" y="323570"/>
                    </a:lnTo>
                    <a:lnTo>
                      <a:pt x="408797" y="307739"/>
                    </a:lnTo>
                    <a:lnTo>
                      <a:pt x="243395" y="307739"/>
                    </a:lnTo>
                    <a:lnTo>
                      <a:pt x="202763" y="299535"/>
                    </a:lnTo>
                    <a:lnTo>
                      <a:pt x="169583" y="277163"/>
                    </a:lnTo>
                    <a:lnTo>
                      <a:pt x="147214" y="243982"/>
                    </a:lnTo>
                    <a:lnTo>
                      <a:pt x="139011" y="203355"/>
                    </a:lnTo>
                    <a:lnTo>
                      <a:pt x="147214" y="162721"/>
                    </a:lnTo>
                    <a:lnTo>
                      <a:pt x="169583" y="129537"/>
                    </a:lnTo>
                    <a:lnTo>
                      <a:pt x="202763" y="107164"/>
                    </a:lnTo>
                    <a:lnTo>
                      <a:pt x="243395" y="98960"/>
                    </a:lnTo>
                    <a:lnTo>
                      <a:pt x="400458" y="98960"/>
                    </a:lnTo>
                    <a:lnTo>
                      <a:pt x="396648" y="94010"/>
                    </a:lnTo>
                    <a:lnTo>
                      <a:pt x="388961" y="86950"/>
                    </a:lnTo>
                    <a:lnTo>
                      <a:pt x="451891" y="69788"/>
                    </a:lnTo>
                    <a:lnTo>
                      <a:pt x="459891" y="68647"/>
                    </a:lnTo>
                    <a:lnTo>
                      <a:pt x="464457" y="58343"/>
                    </a:lnTo>
                    <a:lnTo>
                      <a:pt x="464457" y="21737"/>
                    </a:lnTo>
                    <a:lnTo>
                      <a:pt x="462749" y="13278"/>
                    </a:lnTo>
                    <a:lnTo>
                      <a:pt x="458092" y="6368"/>
                    </a:lnTo>
                    <a:lnTo>
                      <a:pt x="451182" y="1709"/>
                    </a:lnTo>
                    <a:lnTo>
                      <a:pt x="442719" y="0"/>
                    </a:lnTo>
                    <a:close/>
                  </a:path>
                  <a:path w="487680" h="715010">
                    <a:moveTo>
                      <a:pt x="329499" y="377517"/>
                    </a:moveTo>
                    <a:lnTo>
                      <a:pt x="144152" y="377517"/>
                    </a:lnTo>
                    <a:lnTo>
                      <a:pt x="155358" y="380377"/>
                    </a:lnTo>
                    <a:lnTo>
                      <a:pt x="175463" y="386668"/>
                    </a:lnTo>
                    <a:lnTo>
                      <a:pt x="204791" y="392960"/>
                    </a:lnTo>
                    <a:lnTo>
                      <a:pt x="243667" y="395820"/>
                    </a:lnTo>
                    <a:lnTo>
                      <a:pt x="291901" y="390594"/>
                    </a:lnTo>
                    <a:lnTo>
                      <a:pt x="329499" y="377517"/>
                    </a:lnTo>
                    <a:close/>
                  </a:path>
                  <a:path w="487680" h="715010">
                    <a:moveTo>
                      <a:pt x="400458" y="98960"/>
                    </a:moveTo>
                    <a:lnTo>
                      <a:pt x="243395" y="98960"/>
                    </a:lnTo>
                    <a:lnTo>
                      <a:pt x="284028" y="107164"/>
                    </a:lnTo>
                    <a:lnTo>
                      <a:pt x="317207" y="129537"/>
                    </a:lnTo>
                    <a:lnTo>
                      <a:pt x="339577" y="162721"/>
                    </a:lnTo>
                    <a:lnTo>
                      <a:pt x="347779" y="203355"/>
                    </a:lnTo>
                    <a:lnTo>
                      <a:pt x="339577" y="243982"/>
                    </a:lnTo>
                    <a:lnTo>
                      <a:pt x="317207" y="277163"/>
                    </a:lnTo>
                    <a:lnTo>
                      <a:pt x="284028" y="299535"/>
                    </a:lnTo>
                    <a:lnTo>
                      <a:pt x="243395" y="307739"/>
                    </a:lnTo>
                    <a:lnTo>
                      <a:pt x="408797" y="307739"/>
                    </a:lnTo>
                    <a:lnTo>
                      <a:pt x="420408" y="288847"/>
                    </a:lnTo>
                    <a:lnTo>
                      <a:pt x="433624" y="250302"/>
                    </a:lnTo>
                    <a:lnTo>
                      <a:pt x="438154" y="209354"/>
                    </a:lnTo>
                    <a:lnTo>
                      <a:pt x="430467" y="154032"/>
                    </a:lnTo>
                    <a:lnTo>
                      <a:pt x="413558" y="115978"/>
                    </a:lnTo>
                    <a:lnTo>
                      <a:pt x="400458" y="9896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3" name="object 64">
            <a:extLst>
              <a:ext uri="{FF2B5EF4-FFF2-40B4-BE49-F238E27FC236}">
                <a16:creationId xmlns:a16="http://schemas.microsoft.com/office/drawing/2014/main" id="{CFC50155-DE88-F4D7-361B-D994384BB8A5}"/>
              </a:ext>
            </a:extLst>
          </p:cNvPr>
          <p:cNvGrpSpPr/>
          <p:nvPr userDrawn="1"/>
        </p:nvGrpSpPr>
        <p:grpSpPr>
          <a:xfrm>
            <a:off x="17036249" y="7127878"/>
            <a:ext cx="3072373" cy="3074670"/>
            <a:chOff x="17034904" y="7127878"/>
            <a:chExt cx="3072130" cy="3074670"/>
          </a:xfrm>
        </p:grpSpPr>
        <p:sp>
          <p:nvSpPr>
            <p:cNvPr id="4" name="object 65">
              <a:extLst>
                <a:ext uri="{FF2B5EF4-FFF2-40B4-BE49-F238E27FC236}">
                  <a16:creationId xmlns:a16="http://schemas.microsoft.com/office/drawing/2014/main" id="{9E956F90-877A-DFB6-3B9A-F59E4D8189E6}"/>
                </a:ext>
              </a:extLst>
            </p:cNvPr>
            <p:cNvSpPr/>
            <p:nvPr/>
          </p:nvSpPr>
          <p:spPr>
            <a:xfrm>
              <a:off x="17835274" y="8887303"/>
              <a:ext cx="1206500" cy="1312545"/>
            </a:xfrm>
            <a:custGeom>
              <a:avLst/>
              <a:gdLst/>
              <a:ahLst/>
              <a:cxnLst/>
              <a:rect l="l" t="t" r="r" b="b"/>
              <a:pathLst>
                <a:path w="1206500" h="1312545">
                  <a:moveTo>
                    <a:pt x="923113" y="163115"/>
                  </a:moveTo>
                  <a:lnTo>
                    <a:pt x="1058850" y="274424"/>
                  </a:lnTo>
                </a:path>
                <a:path w="1206500" h="1312545">
                  <a:moveTo>
                    <a:pt x="791242" y="326241"/>
                  </a:moveTo>
                  <a:lnTo>
                    <a:pt x="932998" y="442485"/>
                  </a:lnTo>
                </a:path>
                <a:path w="1206500" h="1312545">
                  <a:moveTo>
                    <a:pt x="659372" y="489356"/>
                  </a:moveTo>
                  <a:lnTo>
                    <a:pt x="829087" y="628528"/>
                  </a:lnTo>
                </a:path>
                <a:path w="1206500" h="1312545">
                  <a:moveTo>
                    <a:pt x="527491" y="652482"/>
                  </a:moveTo>
                  <a:lnTo>
                    <a:pt x="748676" y="833861"/>
                  </a:lnTo>
                </a:path>
                <a:path w="1206500" h="1312545">
                  <a:moveTo>
                    <a:pt x="395621" y="815598"/>
                  </a:moveTo>
                  <a:lnTo>
                    <a:pt x="695383" y="1061412"/>
                  </a:lnTo>
                </a:path>
                <a:path w="1206500" h="1312545">
                  <a:moveTo>
                    <a:pt x="263751" y="978724"/>
                  </a:moveTo>
                  <a:lnTo>
                    <a:pt x="670308" y="1312113"/>
                  </a:lnTo>
                </a:path>
                <a:path w="1206500" h="1312545">
                  <a:moveTo>
                    <a:pt x="131880" y="1141839"/>
                  </a:moveTo>
                  <a:lnTo>
                    <a:pt x="339524" y="1312113"/>
                  </a:lnTo>
                </a:path>
                <a:path w="1206500" h="1312545">
                  <a:moveTo>
                    <a:pt x="0" y="1304955"/>
                  </a:moveTo>
                  <a:lnTo>
                    <a:pt x="8730" y="1312113"/>
                  </a:lnTo>
                </a:path>
                <a:path w="1206500" h="1312545">
                  <a:moveTo>
                    <a:pt x="1054994" y="0"/>
                  </a:moveTo>
                  <a:lnTo>
                    <a:pt x="1205950" y="123789"/>
                  </a:lnTo>
                </a:path>
              </a:pathLst>
            </a:custGeom>
            <a:ln w="5758">
              <a:solidFill>
                <a:srgbClr val="00AC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66">
              <a:extLst>
                <a:ext uri="{FF2B5EF4-FFF2-40B4-BE49-F238E27FC236}">
                  <a16:creationId xmlns:a16="http://schemas.microsoft.com/office/drawing/2014/main" id="{7E4B88E2-DD27-924A-E25A-582365077D9D}"/>
                </a:ext>
              </a:extLst>
            </p:cNvPr>
            <p:cNvSpPr/>
            <p:nvPr/>
          </p:nvSpPr>
          <p:spPr>
            <a:xfrm>
              <a:off x="19038134" y="7404655"/>
              <a:ext cx="1066165" cy="1461770"/>
            </a:xfrm>
            <a:custGeom>
              <a:avLst/>
              <a:gdLst/>
              <a:ahLst/>
              <a:cxnLst/>
              <a:rect l="l" t="t" r="r" b="b"/>
              <a:pathLst>
                <a:path w="1066165" h="1461770">
                  <a:moveTo>
                    <a:pt x="1054983" y="0"/>
                  </a:moveTo>
                  <a:lnTo>
                    <a:pt x="1065964" y="9004"/>
                  </a:lnTo>
                </a:path>
                <a:path w="1066165" h="1461770">
                  <a:moveTo>
                    <a:pt x="923113" y="163115"/>
                  </a:moveTo>
                  <a:lnTo>
                    <a:pt x="1065964" y="280258"/>
                  </a:lnTo>
                </a:path>
                <a:path w="1066165" h="1461770">
                  <a:moveTo>
                    <a:pt x="791242" y="326241"/>
                  </a:moveTo>
                  <a:lnTo>
                    <a:pt x="1065964" y="551521"/>
                  </a:lnTo>
                </a:path>
                <a:path w="1066165" h="1461770">
                  <a:moveTo>
                    <a:pt x="659372" y="489367"/>
                  </a:moveTo>
                  <a:lnTo>
                    <a:pt x="1065964" y="822785"/>
                  </a:lnTo>
                </a:path>
                <a:path w="1066165" h="1461770">
                  <a:moveTo>
                    <a:pt x="527491" y="652482"/>
                  </a:moveTo>
                  <a:lnTo>
                    <a:pt x="1065964" y="1094048"/>
                  </a:lnTo>
                </a:path>
                <a:path w="1066165" h="1461770">
                  <a:moveTo>
                    <a:pt x="395621" y="815598"/>
                  </a:moveTo>
                  <a:lnTo>
                    <a:pt x="875808" y="1209367"/>
                  </a:lnTo>
                </a:path>
                <a:path w="1066165" h="1461770">
                  <a:moveTo>
                    <a:pt x="263751" y="978724"/>
                  </a:moveTo>
                  <a:lnTo>
                    <a:pt x="612079" y="1264364"/>
                  </a:lnTo>
                </a:path>
                <a:path w="1066165" h="1461770">
                  <a:moveTo>
                    <a:pt x="131870" y="1141839"/>
                  </a:moveTo>
                  <a:lnTo>
                    <a:pt x="386766" y="1350862"/>
                  </a:lnTo>
                </a:path>
                <a:path w="1066165" h="1461770">
                  <a:moveTo>
                    <a:pt x="0" y="1304955"/>
                  </a:moveTo>
                  <a:lnTo>
                    <a:pt x="190738" y="1461366"/>
                  </a:lnTo>
                </a:path>
              </a:pathLst>
            </a:custGeom>
            <a:ln w="5758">
              <a:solidFill>
                <a:srgbClr val="00AC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7">
              <a:extLst>
                <a:ext uri="{FF2B5EF4-FFF2-40B4-BE49-F238E27FC236}">
                  <a16:creationId xmlns:a16="http://schemas.microsoft.com/office/drawing/2014/main" id="{C56D7D9E-7415-6222-399D-2BF70AE717F3}"/>
                </a:ext>
              </a:extLst>
            </p:cNvPr>
            <p:cNvSpPr/>
            <p:nvPr/>
          </p:nvSpPr>
          <p:spPr>
            <a:xfrm>
              <a:off x="17037783" y="8068996"/>
              <a:ext cx="1877695" cy="2130425"/>
            </a:xfrm>
            <a:custGeom>
              <a:avLst/>
              <a:gdLst/>
              <a:ahLst/>
              <a:cxnLst/>
              <a:rect l="l" t="t" r="r" b="b"/>
              <a:pathLst>
                <a:path w="1877694" h="2130425">
                  <a:moveTo>
                    <a:pt x="717102" y="155991"/>
                  </a:moveTo>
                  <a:lnTo>
                    <a:pt x="1745804" y="999561"/>
                  </a:lnTo>
                </a:path>
                <a:path w="1877694" h="2130425">
                  <a:moveTo>
                    <a:pt x="587533" y="320996"/>
                  </a:moveTo>
                  <a:lnTo>
                    <a:pt x="1613934" y="1162677"/>
                  </a:lnTo>
                </a:path>
                <a:path w="1877694" h="2130425">
                  <a:moveTo>
                    <a:pt x="469141" y="495181"/>
                  </a:moveTo>
                  <a:lnTo>
                    <a:pt x="1482053" y="1325803"/>
                  </a:lnTo>
                </a:path>
                <a:path w="1877694" h="2130425">
                  <a:moveTo>
                    <a:pt x="362099" y="678658"/>
                  </a:moveTo>
                  <a:lnTo>
                    <a:pt x="1350183" y="1488918"/>
                  </a:lnTo>
                </a:path>
                <a:path w="1877694" h="2130425">
                  <a:moveTo>
                    <a:pt x="266791" y="871764"/>
                  </a:moveTo>
                  <a:lnTo>
                    <a:pt x="1218312" y="1652044"/>
                  </a:lnTo>
                </a:path>
                <a:path w="1877694" h="2130425">
                  <a:moveTo>
                    <a:pt x="183872" y="1075031"/>
                  </a:moveTo>
                  <a:lnTo>
                    <a:pt x="1086431" y="1815159"/>
                  </a:lnTo>
                </a:path>
                <a:path w="1877694" h="2130425">
                  <a:moveTo>
                    <a:pt x="114303" y="1289244"/>
                  </a:moveTo>
                  <a:lnTo>
                    <a:pt x="954561" y="1978285"/>
                  </a:lnTo>
                </a:path>
                <a:path w="1877694" h="2130425">
                  <a:moveTo>
                    <a:pt x="59234" y="1515341"/>
                  </a:moveTo>
                  <a:lnTo>
                    <a:pt x="809300" y="2130420"/>
                  </a:lnTo>
                </a:path>
                <a:path w="1877694" h="2130425">
                  <a:moveTo>
                    <a:pt x="20365" y="1754731"/>
                  </a:moveTo>
                  <a:lnTo>
                    <a:pt x="478504" y="2130420"/>
                  </a:lnTo>
                </a:path>
                <a:path w="1877694" h="2130425">
                  <a:moveTo>
                    <a:pt x="0" y="2009284"/>
                  </a:moveTo>
                  <a:lnTo>
                    <a:pt x="147720" y="2130420"/>
                  </a:lnTo>
                </a:path>
                <a:path w="1877694" h="2130425">
                  <a:moveTo>
                    <a:pt x="857659" y="0"/>
                  </a:moveTo>
                  <a:lnTo>
                    <a:pt x="1877674" y="836446"/>
                  </a:lnTo>
                </a:path>
              </a:pathLst>
            </a:custGeom>
            <a:ln w="5758">
              <a:solidFill>
                <a:srgbClr val="00AC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8">
              <a:extLst>
                <a:ext uri="{FF2B5EF4-FFF2-40B4-BE49-F238E27FC236}">
                  <a16:creationId xmlns:a16="http://schemas.microsoft.com/office/drawing/2014/main" id="{0DC90151-E555-17BC-2AA2-A2C6DE55C69E}"/>
                </a:ext>
              </a:extLst>
            </p:cNvPr>
            <p:cNvSpPr/>
            <p:nvPr/>
          </p:nvSpPr>
          <p:spPr>
            <a:xfrm>
              <a:off x="18063295" y="7130758"/>
              <a:ext cx="2040889" cy="1597025"/>
            </a:xfrm>
            <a:custGeom>
              <a:avLst/>
              <a:gdLst/>
              <a:ahLst/>
              <a:cxnLst/>
              <a:rect l="l" t="t" r="r" b="b"/>
              <a:pathLst>
                <a:path w="2040890" h="1597025">
                  <a:moveTo>
                    <a:pt x="2029700" y="0"/>
                  </a:moveTo>
                  <a:lnTo>
                    <a:pt x="2040804" y="9105"/>
                  </a:lnTo>
                </a:path>
                <a:path w="2040890" h="1597025">
                  <a:moveTo>
                    <a:pt x="1719183" y="16638"/>
                  </a:moveTo>
                  <a:lnTo>
                    <a:pt x="2040804" y="280377"/>
                  </a:lnTo>
                </a:path>
                <a:path w="2040890" h="1597025">
                  <a:moveTo>
                    <a:pt x="1439822" y="58806"/>
                  </a:moveTo>
                  <a:lnTo>
                    <a:pt x="1923152" y="455152"/>
                  </a:lnTo>
                </a:path>
                <a:path w="2040890" h="1597025">
                  <a:moveTo>
                    <a:pt x="1184839" y="120966"/>
                  </a:moveTo>
                  <a:lnTo>
                    <a:pt x="1791281" y="618268"/>
                  </a:lnTo>
                </a:path>
                <a:path w="2040890" h="1597025">
                  <a:moveTo>
                    <a:pt x="949860" y="199547"/>
                  </a:moveTo>
                  <a:lnTo>
                    <a:pt x="1659401" y="781394"/>
                  </a:lnTo>
                </a:path>
                <a:path w="2040890" h="1597025">
                  <a:moveTo>
                    <a:pt x="732039" y="292191"/>
                  </a:moveTo>
                  <a:lnTo>
                    <a:pt x="1527530" y="944520"/>
                  </a:lnTo>
                </a:path>
                <a:path w="2040890" h="1597025">
                  <a:moveTo>
                    <a:pt x="529431" y="397298"/>
                  </a:moveTo>
                  <a:lnTo>
                    <a:pt x="1395660" y="1107635"/>
                  </a:lnTo>
                </a:path>
                <a:path w="2040890" h="1597025">
                  <a:moveTo>
                    <a:pt x="340512" y="513634"/>
                  </a:moveTo>
                  <a:lnTo>
                    <a:pt x="1263790" y="1270750"/>
                  </a:lnTo>
                </a:path>
                <a:path w="2040890" h="1597025">
                  <a:moveTo>
                    <a:pt x="164287" y="640394"/>
                  </a:moveTo>
                  <a:lnTo>
                    <a:pt x="1131909" y="1433876"/>
                  </a:lnTo>
                </a:path>
                <a:path w="2040890" h="1597025">
                  <a:moveTo>
                    <a:pt x="0" y="776926"/>
                  </a:moveTo>
                  <a:lnTo>
                    <a:pt x="1000038" y="1596992"/>
                  </a:lnTo>
                </a:path>
              </a:pathLst>
            </a:custGeom>
            <a:ln w="5758">
              <a:solidFill>
                <a:srgbClr val="00AC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object 4">
            <a:extLst>
              <a:ext uri="{FF2B5EF4-FFF2-40B4-BE49-F238E27FC236}">
                <a16:creationId xmlns:a16="http://schemas.microsoft.com/office/drawing/2014/main" id="{4A9C95A8-794C-CE71-7562-98BAE8D4BD01}"/>
              </a:ext>
            </a:extLst>
          </p:cNvPr>
          <p:cNvPicPr/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0" y="794"/>
            <a:ext cx="20105688" cy="11308556"/>
          </a:xfrm>
          <a:prstGeom prst="rect">
            <a:avLst/>
          </a:prstGeom>
        </p:spPr>
      </p:pic>
      <p:pic>
        <p:nvPicPr>
          <p:cNvPr id="73" name="Grafik 72" descr="Ein Bild, das Grafiken, Kreis, Symbol, Design enthält.&#10;&#10;Automatisch generierte Beschreibung">
            <a:extLst>
              <a:ext uri="{FF2B5EF4-FFF2-40B4-BE49-F238E27FC236}">
                <a16:creationId xmlns:a16="http://schemas.microsoft.com/office/drawing/2014/main" id="{468AA81D-8D76-85F1-3890-28393EAC7C2C}"/>
              </a:ext>
            </a:extLst>
          </p:cNvPr>
          <p:cNvPicPr/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078" y="3743753"/>
            <a:ext cx="6553718" cy="6553200"/>
          </a:xfrm>
          <a:prstGeom prst="rect">
            <a:avLst/>
          </a:prstGeom>
        </p:spPr>
      </p:pic>
      <p:sp>
        <p:nvSpPr>
          <p:cNvPr id="76" name="Title 1">
            <a:extLst>
              <a:ext uri="{FF2B5EF4-FFF2-40B4-BE49-F238E27FC236}">
                <a16:creationId xmlns:a16="http://schemas.microsoft.com/office/drawing/2014/main" id="{54D71011-60A7-D7EA-2458-CEEE5FF03A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7129" y="1088016"/>
            <a:ext cx="15079266" cy="1052864"/>
          </a:xfrm>
          <a:prstGeom prst="rect">
            <a:avLst/>
          </a:prstGeom>
        </p:spPr>
        <p:txBody>
          <a:bodyPr anchor="t"/>
          <a:lstStyle>
            <a:lvl1pPr algn="l">
              <a:defRPr sz="5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Thank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you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for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your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attention</a:t>
            </a:r>
            <a:endParaRPr lang="de-DE" sz="5801" dirty="0">
              <a:latin typeface="+mj-lt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7FCAA1-53A9-9C7C-4970-64ADFC2523EF}"/>
              </a:ext>
            </a:extLst>
          </p:cNvPr>
          <p:cNvPicPr/>
          <p:nvPr userDrawn="1"/>
        </p:nvPicPr>
        <p:blipFill>
          <a:blip r:embed="rId23"/>
          <a:stretch>
            <a:fillRect/>
          </a:stretch>
        </p:blipFill>
        <p:spPr>
          <a:xfrm>
            <a:off x="17559390" y="9195572"/>
            <a:ext cx="1781908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1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6183-21BC-83A8-F7D6-6CDB9A317B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471" y="1510562"/>
            <a:ext cx="13409662" cy="9571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Here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is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a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headline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99104-500E-0AE0-8060-27186D1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A6EC-A1D7-E847-84EE-9AF66298EA20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3079B-AA48-F8B6-28F9-72B9232D5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CD9B77-472E-2EAA-B4DE-12B0C5F5FCB4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3"/>
            <a:ext cx="10573720" cy="506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Optional: Chapter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or</a:t>
            </a: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category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66B52D90-229F-167C-D8E6-620EFD2841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471" y="3885733"/>
            <a:ext cx="8871530" cy="6301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132" marR="5081" lvl="0" indent="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This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is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a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basic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page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. On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the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following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pages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,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we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provide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you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with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design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elements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(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fonts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,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icons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, etc.) and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page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templates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that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you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can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adapt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to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your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individual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requirements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.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Grafik 16" descr="Ein Bild, das Screenshot, Reihe, Schwarz, Design enthält.&#10;&#10;Automatisch generierte Beschreibung">
            <a:extLst>
              <a:ext uri="{FF2B5EF4-FFF2-40B4-BE49-F238E27FC236}">
                <a16:creationId xmlns:a16="http://schemas.microsoft.com/office/drawing/2014/main" id="{26AB1F7C-67BC-DC6F-F658-CFF6355130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34847" y="6589160"/>
            <a:ext cx="3597829" cy="3597829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EFED39A-CC83-962B-3581-686A58D8E139}"/>
              </a:ext>
            </a:extLst>
          </p:cNvPr>
          <p:cNvGrpSpPr/>
          <p:nvPr userDrawn="1"/>
        </p:nvGrpSpPr>
        <p:grpSpPr>
          <a:xfrm>
            <a:off x="15707573" y="10554652"/>
            <a:ext cx="3467864" cy="387648"/>
            <a:chOff x="15707573" y="10554652"/>
            <a:chExt cx="3467864" cy="387648"/>
          </a:xfrm>
        </p:grpSpPr>
        <p:pic>
          <p:nvPicPr>
            <p:cNvPr id="7" name="object 40">
              <a:extLst>
                <a:ext uri="{FF2B5EF4-FFF2-40B4-BE49-F238E27FC236}">
                  <a16:creationId xmlns:a16="http://schemas.microsoft.com/office/drawing/2014/main" id="{876C7F00-1133-B75E-983C-693BE702A1ED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128316" y="10831424"/>
              <a:ext cx="110895" cy="110876"/>
            </a:xfrm>
            <a:prstGeom prst="rect">
              <a:avLst/>
            </a:prstGeom>
          </p:spPr>
        </p:pic>
        <p:pic>
          <p:nvPicPr>
            <p:cNvPr id="10" name="object 41">
              <a:extLst>
                <a:ext uri="{FF2B5EF4-FFF2-40B4-BE49-F238E27FC236}">
                  <a16:creationId xmlns:a16="http://schemas.microsoft.com/office/drawing/2014/main" id="{BD4FCC67-75BD-2D21-D9FA-E3EC7B538C93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128316" y="10554652"/>
              <a:ext cx="110895" cy="110886"/>
            </a:xfrm>
            <a:prstGeom prst="rect">
              <a:avLst/>
            </a:prstGeom>
          </p:spPr>
        </p:pic>
        <p:pic>
          <p:nvPicPr>
            <p:cNvPr id="11" name="object 42">
              <a:extLst>
                <a:ext uri="{FF2B5EF4-FFF2-40B4-BE49-F238E27FC236}">
                  <a16:creationId xmlns:a16="http://schemas.microsoft.com/office/drawing/2014/main" id="{C497FB3A-A399-CA9C-724A-D6937BE54FE6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901307" y="10554652"/>
              <a:ext cx="110885" cy="110886"/>
            </a:xfrm>
            <a:prstGeom prst="rect">
              <a:avLst/>
            </a:prstGeom>
          </p:spPr>
        </p:pic>
        <p:pic>
          <p:nvPicPr>
            <p:cNvPr id="12" name="object 43">
              <a:extLst>
                <a:ext uri="{FF2B5EF4-FFF2-40B4-BE49-F238E27FC236}">
                  <a16:creationId xmlns:a16="http://schemas.microsoft.com/office/drawing/2014/main" id="{EB137372-FEBF-1224-2E60-1D9D6D904DA8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901307" y="10831424"/>
              <a:ext cx="110885" cy="110876"/>
            </a:xfrm>
            <a:prstGeom prst="rect">
              <a:avLst/>
            </a:prstGeom>
          </p:spPr>
        </p:pic>
        <p:pic>
          <p:nvPicPr>
            <p:cNvPr id="13" name="object 44">
              <a:extLst>
                <a:ext uri="{FF2B5EF4-FFF2-40B4-BE49-F238E27FC236}">
                  <a16:creationId xmlns:a16="http://schemas.microsoft.com/office/drawing/2014/main" id="{89C1C504-1584-A3BD-CF4A-1B1B602CECFE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674294" y="10554652"/>
              <a:ext cx="110895" cy="110886"/>
            </a:xfrm>
            <a:prstGeom prst="rect">
              <a:avLst/>
            </a:prstGeom>
          </p:spPr>
        </p:pic>
        <p:pic>
          <p:nvPicPr>
            <p:cNvPr id="14" name="object 45">
              <a:extLst>
                <a:ext uri="{FF2B5EF4-FFF2-40B4-BE49-F238E27FC236}">
                  <a16:creationId xmlns:a16="http://schemas.microsoft.com/office/drawing/2014/main" id="{3434F091-D319-1AE9-2F0A-33D3231B030A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674294" y="10831424"/>
              <a:ext cx="110895" cy="110876"/>
            </a:xfrm>
            <a:prstGeom prst="rect">
              <a:avLst/>
            </a:prstGeom>
          </p:spPr>
        </p:pic>
        <p:pic>
          <p:nvPicPr>
            <p:cNvPr id="15" name="object 46">
              <a:extLst>
                <a:ext uri="{FF2B5EF4-FFF2-40B4-BE49-F238E27FC236}">
                  <a16:creationId xmlns:a16="http://schemas.microsoft.com/office/drawing/2014/main" id="{F76448FD-0977-5D7C-6F12-E4C762A42A18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445404" y="10554652"/>
              <a:ext cx="110895" cy="110886"/>
            </a:xfrm>
            <a:prstGeom prst="rect">
              <a:avLst/>
            </a:prstGeom>
          </p:spPr>
        </p:pic>
        <p:pic>
          <p:nvPicPr>
            <p:cNvPr id="16" name="object 47">
              <a:extLst>
                <a:ext uri="{FF2B5EF4-FFF2-40B4-BE49-F238E27FC236}">
                  <a16:creationId xmlns:a16="http://schemas.microsoft.com/office/drawing/2014/main" id="{A3FE949B-E594-F93E-4645-E9C12175F39F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445404" y="10831424"/>
              <a:ext cx="110895" cy="110876"/>
            </a:xfrm>
            <a:prstGeom prst="rect">
              <a:avLst/>
            </a:prstGeom>
          </p:spPr>
        </p:pic>
        <p:pic>
          <p:nvPicPr>
            <p:cNvPr id="18" name="object 48">
              <a:extLst>
                <a:ext uri="{FF2B5EF4-FFF2-40B4-BE49-F238E27FC236}">
                  <a16:creationId xmlns:a16="http://schemas.microsoft.com/office/drawing/2014/main" id="{0B6DB4E7-F82F-3685-42AF-D7DF7329C188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218394" y="10554652"/>
              <a:ext cx="110895" cy="110886"/>
            </a:xfrm>
            <a:prstGeom prst="rect">
              <a:avLst/>
            </a:prstGeom>
          </p:spPr>
        </p:pic>
        <p:pic>
          <p:nvPicPr>
            <p:cNvPr id="19" name="object 49">
              <a:extLst>
                <a:ext uri="{FF2B5EF4-FFF2-40B4-BE49-F238E27FC236}">
                  <a16:creationId xmlns:a16="http://schemas.microsoft.com/office/drawing/2014/main" id="{41E1F640-6657-D2CE-6ECA-9B1E1F7DA891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218394" y="10831424"/>
              <a:ext cx="110895" cy="110876"/>
            </a:xfrm>
            <a:prstGeom prst="rect">
              <a:avLst/>
            </a:prstGeom>
          </p:spPr>
        </p:pic>
        <p:pic>
          <p:nvPicPr>
            <p:cNvPr id="20" name="object 50">
              <a:extLst>
                <a:ext uri="{FF2B5EF4-FFF2-40B4-BE49-F238E27FC236}">
                  <a16:creationId xmlns:a16="http://schemas.microsoft.com/office/drawing/2014/main" id="{8529670B-4E1B-497B-CF4E-AE3BC5CAC3CF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6991384" y="10554652"/>
              <a:ext cx="110895" cy="110886"/>
            </a:xfrm>
            <a:prstGeom prst="rect">
              <a:avLst/>
            </a:prstGeom>
          </p:spPr>
        </p:pic>
        <p:pic>
          <p:nvPicPr>
            <p:cNvPr id="21" name="object 51">
              <a:extLst>
                <a:ext uri="{FF2B5EF4-FFF2-40B4-BE49-F238E27FC236}">
                  <a16:creationId xmlns:a16="http://schemas.microsoft.com/office/drawing/2014/main" id="{BA6A822F-F0D6-6AFC-B9EA-3D16147B5E28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6991384" y="10831424"/>
              <a:ext cx="110895" cy="110876"/>
            </a:xfrm>
            <a:prstGeom prst="rect">
              <a:avLst/>
            </a:prstGeom>
          </p:spPr>
        </p:pic>
        <p:pic>
          <p:nvPicPr>
            <p:cNvPr id="22" name="object 52">
              <a:extLst>
                <a:ext uri="{FF2B5EF4-FFF2-40B4-BE49-F238E27FC236}">
                  <a16:creationId xmlns:a16="http://schemas.microsoft.com/office/drawing/2014/main" id="{1EA20B61-DCB3-185F-9C71-A91870CD9FA7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5707573" y="10554652"/>
              <a:ext cx="110885" cy="110886"/>
            </a:xfrm>
            <a:prstGeom prst="rect">
              <a:avLst/>
            </a:prstGeom>
          </p:spPr>
        </p:pic>
        <p:pic>
          <p:nvPicPr>
            <p:cNvPr id="23" name="object 53">
              <a:extLst>
                <a:ext uri="{FF2B5EF4-FFF2-40B4-BE49-F238E27FC236}">
                  <a16:creationId xmlns:a16="http://schemas.microsoft.com/office/drawing/2014/main" id="{875E5601-2BF0-2203-498E-1C57A3F9D3DA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5707573" y="10831424"/>
              <a:ext cx="110885" cy="110876"/>
            </a:xfrm>
            <a:prstGeom prst="rect">
              <a:avLst/>
            </a:prstGeom>
          </p:spPr>
        </p:pic>
        <p:pic>
          <p:nvPicPr>
            <p:cNvPr id="24" name="object 54">
              <a:extLst>
                <a:ext uri="{FF2B5EF4-FFF2-40B4-BE49-F238E27FC236}">
                  <a16:creationId xmlns:a16="http://schemas.microsoft.com/office/drawing/2014/main" id="{A927FCDF-46FF-5DB9-E280-E870290A3813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589762" y="10554652"/>
              <a:ext cx="110895" cy="110886"/>
            </a:xfrm>
            <a:prstGeom prst="rect">
              <a:avLst/>
            </a:prstGeom>
          </p:spPr>
        </p:pic>
        <p:pic>
          <p:nvPicPr>
            <p:cNvPr id="25" name="object 55">
              <a:extLst>
                <a:ext uri="{FF2B5EF4-FFF2-40B4-BE49-F238E27FC236}">
                  <a16:creationId xmlns:a16="http://schemas.microsoft.com/office/drawing/2014/main" id="{B878507C-E036-956F-488E-22347D70C1D7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6362755" y="10554652"/>
              <a:ext cx="110895" cy="110886"/>
            </a:xfrm>
            <a:prstGeom prst="rect">
              <a:avLst/>
            </a:prstGeom>
          </p:spPr>
        </p:pic>
        <p:pic>
          <p:nvPicPr>
            <p:cNvPr id="26" name="object 56">
              <a:extLst>
                <a:ext uri="{FF2B5EF4-FFF2-40B4-BE49-F238E27FC236}">
                  <a16:creationId xmlns:a16="http://schemas.microsoft.com/office/drawing/2014/main" id="{0D8545A1-7069-3224-B8DD-8CBD866AB84C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589762" y="10831424"/>
              <a:ext cx="110895" cy="110876"/>
            </a:xfrm>
            <a:prstGeom prst="rect">
              <a:avLst/>
            </a:prstGeom>
          </p:spPr>
        </p:pic>
        <p:pic>
          <p:nvPicPr>
            <p:cNvPr id="27" name="object 57">
              <a:extLst>
                <a:ext uri="{FF2B5EF4-FFF2-40B4-BE49-F238E27FC236}">
                  <a16:creationId xmlns:a16="http://schemas.microsoft.com/office/drawing/2014/main" id="{9FB7CE7C-45BE-DDEB-77F2-3E1D808CF1DA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135743" y="10554652"/>
              <a:ext cx="110895" cy="110886"/>
            </a:xfrm>
            <a:prstGeom prst="rect">
              <a:avLst/>
            </a:prstGeom>
          </p:spPr>
        </p:pic>
        <p:pic>
          <p:nvPicPr>
            <p:cNvPr id="28" name="object 58">
              <a:extLst>
                <a:ext uri="{FF2B5EF4-FFF2-40B4-BE49-F238E27FC236}">
                  <a16:creationId xmlns:a16="http://schemas.microsoft.com/office/drawing/2014/main" id="{77C525C6-E915-8798-0386-D646085B6533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6362755" y="10831424"/>
              <a:ext cx="110895" cy="110876"/>
            </a:xfrm>
            <a:prstGeom prst="rect">
              <a:avLst/>
            </a:prstGeom>
          </p:spPr>
        </p:pic>
        <p:pic>
          <p:nvPicPr>
            <p:cNvPr id="29" name="object 59">
              <a:extLst>
                <a:ext uri="{FF2B5EF4-FFF2-40B4-BE49-F238E27FC236}">
                  <a16:creationId xmlns:a16="http://schemas.microsoft.com/office/drawing/2014/main" id="{95768CBA-2C3A-AD33-C676-574190727742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135743" y="10831424"/>
              <a:ext cx="110895" cy="110876"/>
            </a:xfrm>
            <a:prstGeom prst="rect">
              <a:avLst/>
            </a:prstGeom>
          </p:spPr>
        </p:pic>
        <p:pic>
          <p:nvPicPr>
            <p:cNvPr id="30" name="object 60">
              <a:extLst>
                <a:ext uri="{FF2B5EF4-FFF2-40B4-BE49-F238E27FC236}">
                  <a16:creationId xmlns:a16="http://schemas.microsoft.com/office/drawing/2014/main" id="{33E36224-5229-2F24-C736-CE18F623D3AA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9064542" y="10554652"/>
              <a:ext cx="110895" cy="110886"/>
            </a:xfrm>
            <a:prstGeom prst="rect">
              <a:avLst/>
            </a:prstGeom>
          </p:spPr>
        </p:pic>
        <p:pic>
          <p:nvPicPr>
            <p:cNvPr id="31" name="object 61">
              <a:extLst>
                <a:ext uri="{FF2B5EF4-FFF2-40B4-BE49-F238E27FC236}">
                  <a16:creationId xmlns:a16="http://schemas.microsoft.com/office/drawing/2014/main" id="{E3283102-893E-4170-2CE5-FAC748C563E7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9064542" y="10831424"/>
              <a:ext cx="110895" cy="110876"/>
            </a:xfrm>
            <a:prstGeom prst="rect">
              <a:avLst/>
            </a:prstGeom>
          </p:spPr>
        </p:pic>
        <p:pic>
          <p:nvPicPr>
            <p:cNvPr id="32" name="object 62">
              <a:extLst>
                <a:ext uri="{FF2B5EF4-FFF2-40B4-BE49-F238E27FC236}">
                  <a16:creationId xmlns:a16="http://schemas.microsoft.com/office/drawing/2014/main" id="{185C990F-2DE7-8966-3FE5-04791E6C8301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837533" y="10554652"/>
              <a:ext cx="110895" cy="110886"/>
            </a:xfrm>
            <a:prstGeom prst="rect">
              <a:avLst/>
            </a:prstGeom>
          </p:spPr>
        </p:pic>
        <p:pic>
          <p:nvPicPr>
            <p:cNvPr id="33" name="object 63">
              <a:extLst>
                <a:ext uri="{FF2B5EF4-FFF2-40B4-BE49-F238E27FC236}">
                  <a16:creationId xmlns:a16="http://schemas.microsoft.com/office/drawing/2014/main" id="{A8FCD095-9E8E-CA44-1DF5-C95AB477EF80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837533" y="10831424"/>
              <a:ext cx="110895" cy="110876"/>
            </a:xfrm>
            <a:prstGeom prst="rect">
              <a:avLst/>
            </a:prstGeom>
          </p:spPr>
        </p:pic>
        <p:pic>
          <p:nvPicPr>
            <p:cNvPr id="34" name="object 64">
              <a:extLst>
                <a:ext uri="{FF2B5EF4-FFF2-40B4-BE49-F238E27FC236}">
                  <a16:creationId xmlns:a16="http://schemas.microsoft.com/office/drawing/2014/main" id="{B089ADD4-7EEB-1E5D-3303-53A5995697BF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8610531" y="10554652"/>
              <a:ext cx="110885" cy="110886"/>
            </a:xfrm>
            <a:prstGeom prst="rect">
              <a:avLst/>
            </a:prstGeom>
          </p:spPr>
        </p:pic>
        <p:pic>
          <p:nvPicPr>
            <p:cNvPr id="35" name="object 65">
              <a:extLst>
                <a:ext uri="{FF2B5EF4-FFF2-40B4-BE49-F238E27FC236}">
                  <a16:creationId xmlns:a16="http://schemas.microsoft.com/office/drawing/2014/main" id="{04980F03-B055-9D28-1C7C-3EE1590E9273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8610531" y="10831424"/>
              <a:ext cx="110885" cy="110876"/>
            </a:xfrm>
            <a:prstGeom prst="rect">
              <a:avLst/>
            </a:prstGeom>
          </p:spPr>
        </p:pic>
      </p:grpSp>
      <p:pic>
        <p:nvPicPr>
          <p:cNvPr id="37" name="Grafik 36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9EB6757D-C392-7062-1F81-6C82267748D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365806" y="547556"/>
            <a:ext cx="3316412" cy="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80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6183-21BC-83A8-F7D6-6CDB9A317B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9874" y="1510562"/>
            <a:ext cx="13504259" cy="9571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99104-500E-0AE0-8060-27186D1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8F24-7E79-CF4C-AE5B-170DA5FF4730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3079B-AA48-F8B6-28F9-72B9232D5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CD9B77-472E-2EAA-B4DE-12B0C5F5FCB4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3"/>
            <a:ext cx="10573720" cy="506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Optional: Chapter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or</a:t>
            </a: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category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E9CFE8-417E-F195-6EBF-FDAA5D93A06C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34469" y="2887578"/>
            <a:ext cx="14362865" cy="6893341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3000" spc="0"/>
            </a:lvl1pPr>
            <a:lvl2pPr marL="1268319" indent="0">
              <a:buFont typeface="+mj-lt"/>
              <a:buNone/>
              <a:defRPr sz="4000"/>
            </a:lvl2pPr>
            <a:lvl3pPr marL="1382207" indent="-342900">
              <a:buFont typeface="Arial" panose="020B0604020202020204" pitchFamily="34" charset="0"/>
              <a:buChar char="•"/>
              <a:defRPr sz="2870"/>
            </a:lvl3pPr>
            <a:lvl4pPr marL="2604806" indent="-342900">
              <a:buFont typeface="+mj-lt"/>
              <a:buAutoNum type="arabicPeriod"/>
              <a:defRPr sz="3396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914400" indent="-914400">
              <a:buFont typeface="+mj-lt"/>
              <a:buAutoNum type="arabicPeriod"/>
            </a:pPr>
            <a:r>
              <a:rPr kumimoji="0" lang="de-DE" sz="461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Headline 01</a:t>
            </a:r>
          </a:p>
          <a:p>
            <a:pPr marL="914400" indent="-914400">
              <a:buFont typeface="+mj-lt"/>
              <a:buAutoNum type="arabicPeriod"/>
            </a:pPr>
            <a:r>
              <a:rPr kumimoji="0" lang="de-DE" sz="461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Headline 02</a:t>
            </a:r>
          </a:p>
          <a:p>
            <a:pPr marL="753969" lvl="1" indent="0">
              <a:buNone/>
            </a:pPr>
            <a:r>
              <a:rPr lang="de-DE" dirty="0"/>
              <a:t>	2.1	Subheadline </a:t>
            </a:r>
          </a:p>
          <a:p>
            <a:pPr marL="753969" lvl="1" indent="0">
              <a:buNone/>
            </a:pPr>
            <a:r>
              <a:rPr lang="de-DE" dirty="0"/>
              <a:t>	2.2	Subheadline </a:t>
            </a:r>
          </a:p>
          <a:p>
            <a:pPr marL="2261906" lvl="3" indent="0">
              <a:buNone/>
            </a:pPr>
            <a:r>
              <a:rPr lang="de-DE" dirty="0"/>
              <a:t>2.2.1 Intermediate </a:t>
            </a:r>
            <a:r>
              <a:rPr lang="de-DE" dirty="0" err="1"/>
              <a:t>headline</a:t>
            </a:r>
            <a:r>
              <a:rPr lang="de-DE" dirty="0"/>
              <a:t> </a:t>
            </a:r>
          </a:p>
          <a:p>
            <a:pPr marL="2261906" lvl="3" indent="0">
              <a:buNone/>
            </a:pPr>
            <a:r>
              <a:rPr lang="de-DE" dirty="0"/>
              <a:t>2.2.2 Intermediate </a:t>
            </a:r>
            <a:r>
              <a:rPr lang="de-DE" dirty="0" err="1"/>
              <a:t>headline</a:t>
            </a:r>
            <a:r>
              <a:rPr lang="de-DE" dirty="0"/>
              <a:t> </a:t>
            </a:r>
          </a:p>
          <a:p>
            <a:pPr marL="914400" marR="0" lvl="0" indent="-914400" algn="l" defTabSz="1507937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461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Headline 03</a:t>
            </a:r>
          </a:p>
          <a:p>
            <a:pPr marL="914400" indent="-914400">
              <a:buFont typeface="+mj-lt"/>
              <a:buAutoNum type="arabicPeriod"/>
            </a:pPr>
            <a:endParaRPr kumimoji="0" lang="de-DE" sz="461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fik 8" descr="Ein Bild, das Screenshot, Reihe, Schwarz, Design enthält.&#10;&#10;Automatisch generierte Beschreibung">
            <a:extLst>
              <a:ext uri="{FF2B5EF4-FFF2-40B4-BE49-F238E27FC236}">
                <a16:creationId xmlns:a16="http://schemas.microsoft.com/office/drawing/2014/main" id="{3478F4DF-E0CE-888B-3484-2EE47C226E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34847" y="6589160"/>
            <a:ext cx="3597829" cy="3597829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BDA8715-413D-45EB-3B38-0BCD67E34061}"/>
              </a:ext>
            </a:extLst>
          </p:cNvPr>
          <p:cNvGrpSpPr/>
          <p:nvPr userDrawn="1"/>
        </p:nvGrpSpPr>
        <p:grpSpPr>
          <a:xfrm>
            <a:off x="15707573" y="10554652"/>
            <a:ext cx="3467864" cy="387648"/>
            <a:chOff x="15707573" y="10554652"/>
            <a:chExt cx="3467864" cy="387648"/>
          </a:xfrm>
        </p:grpSpPr>
        <p:pic>
          <p:nvPicPr>
            <p:cNvPr id="10" name="object 40">
              <a:extLst>
                <a:ext uri="{FF2B5EF4-FFF2-40B4-BE49-F238E27FC236}">
                  <a16:creationId xmlns:a16="http://schemas.microsoft.com/office/drawing/2014/main" id="{CFC11E1D-DBD1-B4DD-54AD-6F15AF5D0B01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128316" y="10831424"/>
              <a:ext cx="110895" cy="110876"/>
            </a:xfrm>
            <a:prstGeom prst="rect">
              <a:avLst/>
            </a:prstGeom>
          </p:spPr>
        </p:pic>
        <p:pic>
          <p:nvPicPr>
            <p:cNvPr id="11" name="object 41">
              <a:extLst>
                <a:ext uri="{FF2B5EF4-FFF2-40B4-BE49-F238E27FC236}">
                  <a16:creationId xmlns:a16="http://schemas.microsoft.com/office/drawing/2014/main" id="{31D4D536-EDCE-1180-4326-7B00A74A052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128316" y="10554652"/>
              <a:ext cx="110895" cy="110886"/>
            </a:xfrm>
            <a:prstGeom prst="rect">
              <a:avLst/>
            </a:prstGeom>
          </p:spPr>
        </p:pic>
        <p:pic>
          <p:nvPicPr>
            <p:cNvPr id="12" name="object 42">
              <a:extLst>
                <a:ext uri="{FF2B5EF4-FFF2-40B4-BE49-F238E27FC236}">
                  <a16:creationId xmlns:a16="http://schemas.microsoft.com/office/drawing/2014/main" id="{1BF44904-0637-CA46-D045-910522BCE7C3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901307" y="10554652"/>
              <a:ext cx="110885" cy="110886"/>
            </a:xfrm>
            <a:prstGeom prst="rect">
              <a:avLst/>
            </a:prstGeom>
          </p:spPr>
        </p:pic>
        <p:pic>
          <p:nvPicPr>
            <p:cNvPr id="13" name="object 43">
              <a:extLst>
                <a:ext uri="{FF2B5EF4-FFF2-40B4-BE49-F238E27FC236}">
                  <a16:creationId xmlns:a16="http://schemas.microsoft.com/office/drawing/2014/main" id="{C7AAC5BF-4BEB-F267-751A-A69D337BA85B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901307" y="10831424"/>
              <a:ext cx="110885" cy="110876"/>
            </a:xfrm>
            <a:prstGeom prst="rect">
              <a:avLst/>
            </a:prstGeom>
          </p:spPr>
        </p:pic>
        <p:pic>
          <p:nvPicPr>
            <p:cNvPr id="14" name="object 44">
              <a:extLst>
                <a:ext uri="{FF2B5EF4-FFF2-40B4-BE49-F238E27FC236}">
                  <a16:creationId xmlns:a16="http://schemas.microsoft.com/office/drawing/2014/main" id="{B42900E4-1FB6-A245-7824-D2AEF87963B2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674294" y="10554652"/>
              <a:ext cx="110895" cy="110886"/>
            </a:xfrm>
            <a:prstGeom prst="rect">
              <a:avLst/>
            </a:prstGeom>
          </p:spPr>
        </p:pic>
        <p:pic>
          <p:nvPicPr>
            <p:cNvPr id="15" name="object 45">
              <a:extLst>
                <a:ext uri="{FF2B5EF4-FFF2-40B4-BE49-F238E27FC236}">
                  <a16:creationId xmlns:a16="http://schemas.microsoft.com/office/drawing/2014/main" id="{63153AF4-FFF8-12E0-8E25-29302455D177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674294" y="10831424"/>
              <a:ext cx="110895" cy="110876"/>
            </a:xfrm>
            <a:prstGeom prst="rect">
              <a:avLst/>
            </a:prstGeom>
          </p:spPr>
        </p:pic>
        <p:pic>
          <p:nvPicPr>
            <p:cNvPr id="16" name="object 46">
              <a:extLst>
                <a:ext uri="{FF2B5EF4-FFF2-40B4-BE49-F238E27FC236}">
                  <a16:creationId xmlns:a16="http://schemas.microsoft.com/office/drawing/2014/main" id="{81B29836-B7B2-6CFA-77E3-DF602BC48FD8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445404" y="10554652"/>
              <a:ext cx="110895" cy="110886"/>
            </a:xfrm>
            <a:prstGeom prst="rect">
              <a:avLst/>
            </a:prstGeom>
          </p:spPr>
        </p:pic>
        <p:pic>
          <p:nvPicPr>
            <p:cNvPr id="17" name="object 47">
              <a:extLst>
                <a:ext uri="{FF2B5EF4-FFF2-40B4-BE49-F238E27FC236}">
                  <a16:creationId xmlns:a16="http://schemas.microsoft.com/office/drawing/2014/main" id="{7BD5BF40-ADC6-D9A6-70DB-B614EBD6E0FC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445404" y="10831424"/>
              <a:ext cx="110895" cy="110876"/>
            </a:xfrm>
            <a:prstGeom prst="rect">
              <a:avLst/>
            </a:prstGeom>
          </p:spPr>
        </p:pic>
        <p:pic>
          <p:nvPicPr>
            <p:cNvPr id="18" name="object 48">
              <a:extLst>
                <a:ext uri="{FF2B5EF4-FFF2-40B4-BE49-F238E27FC236}">
                  <a16:creationId xmlns:a16="http://schemas.microsoft.com/office/drawing/2014/main" id="{65D5C44B-89C7-A199-0850-BBCCB3927466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218394" y="10554652"/>
              <a:ext cx="110895" cy="110886"/>
            </a:xfrm>
            <a:prstGeom prst="rect">
              <a:avLst/>
            </a:prstGeom>
          </p:spPr>
        </p:pic>
        <p:pic>
          <p:nvPicPr>
            <p:cNvPr id="19" name="object 49">
              <a:extLst>
                <a:ext uri="{FF2B5EF4-FFF2-40B4-BE49-F238E27FC236}">
                  <a16:creationId xmlns:a16="http://schemas.microsoft.com/office/drawing/2014/main" id="{4976CFD2-EA97-5760-4461-2580F6477E8B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218394" y="10831424"/>
              <a:ext cx="110895" cy="110876"/>
            </a:xfrm>
            <a:prstGeom prst="rect">
              <a:avLst/>
            </a:prstGeom>
          </p:spPr>
        </p:pic>
        <p:pic>
          <p:nvPicPr>
            <p:cNvPr id="20" name="object 50">
              <a:extLst>
                <a:ext uri="{FF2B5EF4-FFF2-40B4-BE49-F238E27FC236}">
                  <a16:creationId xmlns:a16="http://schemas.microsoft.com/office/drawing/2014/main" id="{947893E6-5BB4-FDCD-8C14-F071CEB138BF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991384" y="10554652"/>
              <a:ext cx="110895" cy="110886"/>
            </a:xfrm>
            <a:prstGeom prst="rect">
              <a:avLst/>
            </a:prstGeom>
          </p:spPr>
        </p:pic>
        <p:pic>
          <p:nvPicPr>
            <p:cNvPr id="21" name="object 51">
              <a:extLst>
                <a:ext uri="{FF2B5EF4-FFF2-40B4-BE49-F238E27FC236}">
                  <a16:creationId xmlns:a16="http://schemas.microsoft.com/office/drawing/2014/main" id="{45A98012-D13E-094B-CCC4-23C90E577978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991384" y="10831424"/>
              <a:ext cx="110895" cy="110876"/>
            </a:xfrm>
            <a:prstGeom prst="rect">
              <a:avLst/>
            </a:prstGeom>
          </p:spPr>
        </p:pic>
        <p:pic>
          <p:nvPicPr>
            <p:cNvPr id="22" name="object 52">
              <a:extLst>
                <a:ext uri="{FF2B5EF4-FFF2-40B4-BE49-F238E27FC236}">
                  <a16:creationId xmlns:a16="http://schemas.microsoft.com/office/drawing/2014/main" id="{42B77443-0950-AF5F-7B88-4C06AD5542C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5707573" y="10554652"/>
              <a:ext cx="110885" cy="110886"/>
            </a:xfrm>
            <a:prstGeom prst="rect">
              <a:avLst/>
            </a:prstGeom>
          </p:spPr>
        </p:pic>
        <p:pic>
          <p:nvPicPr>
            <p:cNvPr id="23" name="object 53">
              <a:extLst>
                <a:ext uri="{FF2B5EF4-FFF2-40B4-BE49-F238E27FC236}">
                  <a16:creationId xmlns:a16="http://schemas.microsoft.com/office/drawing/2014/main" id="{DC2C38B4-5D10-F528-1E87-EADF72B48890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5707573" y="10831424"/>
              <a:ext cx="110885" cy="110876"/>
            </a:xfrm>
            <a:prstGeom prst="rect">
              <a:avLst/>
            </a:prstGeom>
          </p:spPr>
        </p:pic>
        <p:pic>
          <p:nvPicPr>
            <p:cNvPr id="24" name="object 54">
              <a:extLst>
                <a:ext uri="{FF2B5EF4-FFF2-40B4-BE49-F238E27FC236}">
                  <a16:creationId xmlns:a16="http://schemas.microsoft.com/office/drawing/2014/main" id="{0668819F-0858-7466-97EC-FD6832A5988F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589762" y="10554652"/>
              <a:ext cx="110895" cy="110886"/>
            </a:xfrm>
            <a:prstGeom prst="rect">
              <a:avLst/>
            </a:prstGeom>
          </p:spPr>
        </p:pic>
        <p:pic>
          <p:nvPicPr>
            <p:cNvPr id="25" name="object 55">
              <a:extLst>
                <a:ext uri="{FF2B5EF4-FFF2-40B4-BE49-F238E27FC236}">
                  <a16:creationId xmlns:a16="http://schemas.microsoft.com/office/drawing/2014/main" id="{A5DDB998-F940-A209-876B-4047D664830C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362755" y="10554652"/>
              <a:ext cx="110895" cy="110886"/>
            </a:xfrm>
            <a:prstGeom prst="rect">
              <a:avLst/>
            </a:prstGeom>
          </p:spPr>
        </p:pic>
        <p:pic>
          <p:nvPicPr>
            <p:cNvPr id="26" name="object 56">
              <a:extLst>
                <a:ext uri="{FF2B5EF4-FFF2-40B4-BE49-F238E27FC236}">
                  <a16:creationId xmlns:a16="http://schemas.microsoft.com/office/drawing/2014/main" id="{112DD7DD-2D15-3FE6-B7FD-99520BEDE8BA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589762" y="10831424"/>
              <a:ext cx="110895" cy="110876"/>
            </a:xfrm>
            <a:prstGeom prst="rect">
              <a:avLst/>
            </a:prstGeom>
          </p:spPr>
        </p:pic>
        <p:pic>
          <p:nvPicPr>
            <p:cNvPr id="27" name="object 57">
              <a:extLst>
                <a:ext uri="{FF2B5EF4-FFF2-40B4-BE49-F238E27FC236}">
                  <a16:creationId xmlns:a16="http://schemas.microsoft.com/office/drawing/2014/main" id="{952FEF86-2595-516A-DB67-D97B3ED529B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135743" y="10554652"/>
              <a:ext cx="110895" cy="110886"/>
            </a:xfrm>
            <a:prstGeom prst="rect">
              <a:avLst/>
            </a:prstGeom>
          </p:spPr>
        </p:pic>
        <p:pic>
          <p:nvPicPr>
            <p:cNvPr id="28" name="object 58">
              <a:extLst>
                <a:ext uri="{FF2B5EF4-FFF2-40B4-BE49-F238E27FC236}">
                  <a16:creationId xmlns:a16="http://schemas.microsoft.com/office/drawing/2014/main" id="{8EE0EE43-7C30-BB19-4A64-F5A34915621D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362755" y="10831424"/>
              <a:ext cx="110895" cy="110876"/>
            </a:xfrm>
            <a:prstGeom prst="rect">
              <a:avLst/>
            </a:prstGeom>
          </p:spPr>
        </p:pic>
        <p:pic>
          <p:nvPicPr>
            <p:cNvPr id="29" name="object 59">
              <a:extLst>
                <a:ext uri="{FF2B5EF4-FFF2-40B4-BE49-F238E27FC236}">
                  <a16:creationId xmlns:a16="http://schemas.microsoft.com/office/drawing/2014/main" id="{10B9E595-3385-54FB-ECFA-8DBBEF3A79C7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135743" y="10831424"/>
              <a:ext cx="110895" cy="110876"/>
            </a:xfrm>
            <a:prstGeom prst="rect">
              <a:avLst/>
            </a:prstGeom>
          </p:spPr>
        </p:pic>
        <p:pic>
          <p:nvPicPr>
            <p:cNvPr id="30" name="object 60">
              <a:extLst>
                <a:ext uri="{FF2B5EF4-FFF2-40B4-BE49-F238E27FC236}">
                  <a16:creationId xmlns:a16="http://schemas.microsoft.com/office/drawing/2014/main" id="{17C83B9A-12B4-CA09-8CE6-37F1076CB821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9064542" y="10554652"/>
              <a:ext cx="110895" cy="110886"/>
            </a:xfrm>
            <a:prstGeom prst="rect">
              <a:avLst/>
            </a:prstGeom>
          </p:spPr>
        </p:pic>
        <p:pic>
          <p:nvPicPr>
            <p:cNvPr id="31" name="object 61">
              <a:extLst>
                <a:ext uri="{FF2B5EF4-FFF2-40B4-BE49-F238E27FC236}">
                  <a16:creationId xmlns:a16="http://schemas.microsoft.com/office/drawing/2014/main" id="{DED5B30E-B502-57D8-CFAB-494B6E20A0C9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9064542" y="10831424"/>
              <a:ext cx="110895" cy="110876"/>
            </a:xfrm>
            <a:prstGeom prst="rect">
              <a:avLst/>
            </a:prstGeom>
          </p:spPr>
        </p:pic>
        <p:pic>
          <p:nvPicPr>
            <p:cNvPr id="32" name="object 62">
              <a:extLst>
                <a:ext uri="{FF2B5EF4-FFF2-40B4-BE49-F238E27FC236}">
                  <a16:creationId xmlns:a16="http://schemas.microsoft.com/office/drawing/2014/main" id="{85D865F4-7FA5-ECE0-7194-E2917B57C804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837533" y="10554652"/>
              <a:ext cx="110895" cy="110886"/>
            </a:xfrm>
            <a:prstGeom prst="rect">
              <a:avLst/>
            </a:prstGeom>
          </p:spPr>
        </p:pic>
        <p:pic>
          <p:nvPicPr>
            <p:cNvPr id="33" name="object 63">
              <a:extLst>
                <a:ext uri="{FF2B5EF4-FFF2-40B4-BE49-F238E27FC236}">
                  <a16:creationId xmlns:a16="http://schemas.microsoft.com/office/drawing/2014/main" id="{47FB05F5-A5D1-50CC-E34C-DC7EF7BF1F20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837533" y="10831424"/>
              <a:ext cx="110895" cy="110876"/>
            </a:xfrm>
            <a:prstGeom prst="rect">
              <a:avLst/>
            </a:prstGeom>
          </p:spPr>
        </p:pic>
        <p:pic>
          <p:nvPicPr>
            <p:cNvPr id="34" name="object 64">
              <a:extLst>
                <a:ext uri="{FF2B5EF4-FFF2-40B4-BE49-F238E27FC236}">
                  <a16:creationId xmlns:a16="http://schemas.microsoft.com/office/drawing/2014/main" id="{5AB8BE2F-4EEF-77FD-F4E0-633B26BEDC6B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610531" y="10554652"/>
              <a:ext cx="110885" cy="110886"/>
            </a:xfrm>
            <a:prstGeom prst="rect">
              <a:avLst/>
            </a:prstGeom>
          </p:spPr>
        </p:pic>
        <p:pic>
          <p:nvPicPr>
            <p:cNvPr id="35" name="object 65">
              <a:extLst>
                <a:ext uri="{FF2B5EF4-FFF2-40B4-BE49-F238E27FC236}">
                  <a16:creationId xmlns:a16="http://schemas.microsoft.com/office/drawing/2014/main" id="{097F5FB7-D411-E4AC-F994-65C88A7B206E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610531" y="10831424"/>
              <a:ext cx="110885" cy="110876"/>
            </a:xfrm>
            <a:prstGeom prst="rect">
              <a:avLst/>
            </a:prstGeom>
          </p:spPr>
        </p:pic>
      </p:grpSp>
      <p:pic>
        <p:nvPicPr>
          <p:cNvPr id="8" name="Grafik 7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E33FFDA9-796B-EF13-A2E6-50769486474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6365806" y="547556"/>
            <a:ext cx="3316412" cy="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7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99104-500E-0AE0-8060-27186D1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E00A-2BEB-6C49-8C21-5B314C75D612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3079B-AA48-F8B6-28F9-72B9232D5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1076D483-13CF-DBA0-FB0C-4BBEB9367BD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198885"/>
            <a:ext cx="20105688" cy="9108298"/>
          </a:xfrm>
          <a:prstGeom prst="rect">
            <a:avLst/>
          </a:prstGeom>
        </p:spPr>
      </p:pic>
      <p:grpSp>
        <p:nvGrpSpPr>
          <p:cNvPr id="9" name="object 2">
            <a:extLst>
              <a:ext uri="{FF2B5EF4-FFF2-40B4-BE49-F238E27FC236}">
                <a16:creationId xmlns:a16="http://schemas.microsoft.com/office/drawing/2014/main" id="{CC096EB3-CD54-328E-D8D5-998329042DAA}"/>
              </a:ext>
            </a:extLst>
          </p:cNvPr>
          <p:cNvGrpSpPr/>
          <p:nvPr userDrawn="1"/>
        </p:nvGrpSpPr>
        <p:grpSpPr>
          <a:xfrm>
            <a:off x="0" y="3281549"/>
            <a:ext cx="9833244" cy="8041915"/>
            <a:chOff x="0" y="3266916"/>
            <a:chExt cx="9832467" cy="8041915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44B1B676-1554-D7EC-F6AE-6A86164974AA}"/>
                </a:ext>
              </a:extLst>
            </p:cNvPr>
            <p:cNvSpPr/>
            <p:nvPr/>
          </p:nvSpPr>
          <p:spPr>
            <a:xfrm>
              <a:off x="0" y="5600816"/>
              <a:ext cx="6299835" cy="5708015"/>
            </a:xfrm>
            <a:custGeom>
              <a:avLst/>
              <a:gdLst/>
              <a:ahLst/>
              <a:cxnLst/>
              <a:rect l="l" t="t" r="r" b="b"/>
              <a:pathLst>
                <a:path w="6299835" h="5708015">
                  <a:moveTo>
                    <a:pt x="2679352" y="0"/>
                  </a:moveTo>
                  <a:lnTo>
                    <a:pt x="2631383" y="319"/>
                  </a:lnTo>
                  <a:lnTo>
                    <a:pt x="2583426" y="1270"/>
                  </a:lnTo>
                  <a:lnTo>
                    <a:pt x="2535486" y="2852"/>
                  </a:lnTo>
                  <a:lnTo>
                    <a:pt x="2487570" y="5065"/>
                  </a:lnTo>
                  <a:lnTo>
                    <a:pt x="2439686" y="7909"/>
                  </a:lnTo>
                  <a:lnTo>
                    <a:pt x="2391840" y="11383"/>
                  </a:lnTo>
                  <a:lnTo>
                    <a:pt x="2344040" y="15487"/>
                  </a:lnTo>
                  <a:lnTo>
                    <a:pt x="2296290" y="20222"/>
                  </a:lnTo>
                  <a:lnTo>
                    <a:pt x="2248600" y="25585"/>
                  </a:lnTo>
                  <a:lnTo>
                    <a:pt x="2200975" y="31578"/>
                  </a:lnTo>
                  <a:lnTo>
                    <a:pt x="2153422" y="38201"/>
                  </a:lnTo>
                  <a:lnTo>
                    <a:pt x="2105947" y="45451"/>
                  </a:lnTo>
                  <a:lnTo>
                    <a:pt x="2058559" y="53331"/>
                  </a:lnTo>
                  <a:lnTo>
                    <a:pt x="2011263" y="61838"/>
                  </a:lnTo>
                  <a:lnTo>
                    <a:pt x="1964066" y="70974"/>
                  </a:lnTo>
                  <a:lnTo>
                    <a:pt x="1916975" y="80737"/>
                  </a:lnTo>
                  <a:lnTo>
                    <a:pt x="1869996" y="91128"/>
                  </a:lnTo>
                  <a:lnTo>
                    <a:pt x="1823138" y="102146"/>
                  </a:lnTo>
                  <a:lnTo>
                    <a:pt x="1776405" y="113790"/>
                  </a:lnTo>
                  <a:lnTo>
                    <a:pt x="1729806" y="126061"/>
                  </a:lnTo>
                  <a:lnTo>
                    <a:pt x="1683347" y="138959"/>
                  </a:lnTo>
                  <a:lnTo>
                    <a:pt x="1637034" y="152483"/>
                  </a:lnTo>
                  <a:lnTo>
                    <a:pt x="1590875" y="166632"/>
                  </a:lnTo>
                  <a:lnTo>
                    <a:pt x="1544876" y="181407"/>
                  </a:lnTo>
                  <a:lnTo>
                    <a:pt x="1499043" y="196807"/>
                  </a:lnTo>
                  <a:lnTo>
                    <a:pt x="1453385" y="212832"/>
                  </a:lnTo>
                  <a:lnTo>
                    <a:pt x="1407907" y="229482"/>
                  </a:lnTo>
                  <a:lnTo>
                    <a:pt x="1362617" y="246756"/>
                  </a:lnTo>
                  <a:lnTo>
                    <a:pt x="1317520" y="264654"/>
                  </a:lnTo>
                  <a:lnTo>
                    <a:pt x="1272625" y="283176"/>
                  </a:lnTo>
                  <a:lnTo>
                    <a:pt x="1227937" y="302322"/>
                  </a:lnTo>
                  <a:lnTo>
                    <a:pt x="1183464" y="322091"/>
                  </a:lnTo>
                  <a:lnTo>
                    <a:pt x="1139212" y="342483"/>
                  </a:lnTo>
                  <a:lnTo>
                    <a:pt x="1095187" y="363498"/>
                  </a:lnTo>
                  <a:lnTo>
                    <a:pt x="1051398" y="385135"/>
                  </a:lnTo>
                  <a:lnTo>
                    <a:pt x="1007850" y="407395"/>
                  </a:lnTo>
                  <a:lnTo>
                    <a:pt x="964551" y="430277"/>
                  </a:lnTo>
                  <a:lnTo>
                    <a:pt x="921506" y="453780"/>
                  </a:lnTo>
                  <a:lnTo>
                    <a:pt x="878724" y="477905"/>
                  </a:lnTo>
                  <a:lnTo>
                    <a:pt x="836210" y="502651"/>
                  </a:lnTo>
                  <a:lnTo>
                    <a:pt x="793971" y="528017"/>
                  </a:lnTo>
                  <a:lnTo>
                    <a:pt x="752015" y="554005"/>
                  </a:lnTo>
                  <a:lnTo>
                    <a:pt x="710348" y="580612"/>
                  </a:lnTo>
                  <a:lnTo>
                    <a:pt x="668977" y="607840"/>
                  </a:lnTo>
                  <a:lnTo>
                    <a:pt x="627908" y="635687"/>
                  </a:lnTo>
                  <a:lnTo>
                    <a:pt x="587148" y="664154"/>
                  </a:lnTo>
                  <a:lnTo>
                    <a:pt x="546705" y="693241"/>
                  </a:lnTo>
                  <a:lnTo>
                    <a:pt x="506585" y="722946"/>
                  </a:lnTo>
                  <a:lnTo>
                    <a:pt x="466794" y="753270"/>
                  </a:lnTo>
                  <a:lnTo>
                    <a:pt x="427339" y="784212"/>
                  </a:lnTo>
                  <a:lnTo>
                    <a:pt x="388228" y="815772"/>
                  </a:lnTo>
                  <a:lnTo>
                    <a:pt x="349467" y="847951"/>
                  </a:lnTo>
                  <a:lnTo>
                    <a:pt x="311063" y="880747"/>
                  </a:lnTo>
                  <a:lnTo>
                    <a:pt x="273022" y="914160"/>
                  </a:lnTo>
                  <a:lnTo>
                    <a:pt x="235352" y="948190"/>
                  </a:lnTo>
                  <a:lnTo>
                    <a:pt x="198058" y="982837"/>
                  </a:lnTo>
                  <a:lnTo>
                    <a:pt x="161149" y="1018101"/>
                  </a:lnTo>
                  <a:lnTo>
                    <a:pt x="124630" y="1053981"/>
                  </a:lnTo>
                  <a:lnTo>
                    <a:pt x="88509" y="1090476"/>
                  </a:lnTo>
                  <a:lnTo>
                    <a:pt x="52792" y="1127588"/>
                  </a:lnTo>
                  <a:lnTo>
                    <a:pt x="17486" y="1165315"/>
                  </a:lnTo>
                  <a:lnTo>
                    <a:pt x="0" y="1184515"/>
                  </a:lnTo>
                  <a:lnTo>
                    <a:pt x="0" y="5707739"/>
                  </a:lnTo>
                  <a:lnTo>
                    <a:pt x="5637830" y="5707739"/>
                  </a:lnTo>
                  <a:lnTo>
                    <a:pt x="5666179" y="5667083"/>
                  </a:lnTo>
                  <a:lnTo>
                    <a:pt x="5692506" y="5628209"/>
                  </a:lnTo>
                  <a:lnTo>
                    <a:pt x="5718269" y="5589081"/>
                  </a:lnTo>
                  <a:lnTo>
                    <a:pt x="5743471" y="5549704"/>
                  </a:lnTo>
                  <a:lnTo>
                    <a:pt x="5768111" y="5510084"/>
                  </a:lnTo>
                  <a:lnTo>
                    <a:pt x="5792188" y="5470226"/>
                  </a:lnTo>
                  <a:lnTo>
                    <a:pt x="5815705" y="5430137"/>
                  </a:lnTo>
                  <a:lnTo>
                    <a:pt x="5838660" y="5389821"/>
                  </a:lnTo>
                  <a:lnTo>
                    <a:pt x="5861054" y="5349284"/>
                  </a:lnTo>
                  <a:lnTo>
                    <a:pt x="5882887" y="5308531"/>
                  </a:lnTo>
                  <a:lnTo>
                    <a:pt x="5904159" y="5267569"/>
                  </a:lnTo>
                  <a:lnTo>
                    <a:pt x="5924871" y="5226402"/>
                  </a:lnTo>
                  <a:lnTo>
                    <a:pt x="5945023" y="5185037"/>
                  </a:lnTo>
                  <a:lnTo>
                    <a:pt x="5964615" y="5143478"/>
                  </a:lnTo>
                  <a:lnTo>
                    <a:pt x="5983647" y="5101731"/>
                  </a:lnTo>
                  <a:lnTo>
                    <a:pt x="6002119" y="5059802"/>
                  </a:lnTo>
                  <a:lnTo>
                    <a:pt x="6020032" y="5017696"/>
                  </a:lnTo>
                  <a:lnTo>
                    <a:pt x="6037386" y="4975419"/>
                  </a:lnTo>
                  <a:lnTo>
                    <a:pt x="6054181" y="4932977"/>
                  </a:lnTo>
                  <a:lnTo>
                    <a:pt x="6070418" y="4890374"/>
                  </a:lnTo>
                  <a:lnTo>
                    <a:pt x="6086096" y="4847616"/>
                  </a:lnTo>
                  <a:lnTo>
                    <a:pt x="6101216" y="4804709"/>
                  </a:lnTo>
                  <a:lnTo>
                    <a:pt x="6115778" y="4761659"/>
                  </a:lnTo>
                  <a:lnTo>
                    <a:pt x="6129782" y="4718471"/>
                  </a:lnTo>
                  <a:lnTo>
                    <a:pt x="6143229" y="4675150"/>
                  </a:lnTo>
                  <a:lnTo>
                    <a:pt x="6156118" y="4631702"/>
                  </a:lnTo>
                  <a:lnTo>
                    <a:pt x="6168450" y="4588132"/>
                  </a:lnTo>
                  <a:lnTo>
                    <a:pt x="6180225" y="4544447"/>
                  </a:lnTo>
                  <a:lnTo>
                    <a:pt x="6191444" y="4500651"/>
                  </a:lnTo>
                  <a:lnTo>
                    <a:pt x="6202106" y="4456750"/>
                  </a:lnTo>
                  <a:lnTo>
                    <a:pt x="6212212" y="4412749"/>
                  </a:lnTo>
                  <a:lnTo>
                    <a:pt x="6221762" y="4368655"/>
                  </a:lnTo>
                  <a:lnTo>
                    <a:pt x="6230756" y="4324473"/>
                  </a:lnTo>
                  <a:lnTo>
                    <a:pt x="6239195" y="4280207"/>
                  </a:lnTo>
                  <a:lnTo>
                    <a:pt x="6247079" y="4235864"/>
                  </a:lnTo>
                  <a:lnTo>
                    <a:pt x="6254407" y="4191450"/>
                  </a:lnTo>
                  <a:lnTo>
                    <a:pt x="6261180" y="4146969"/>
                  </a:lnTo>
                  <a:lnTo>
                    <a:pt x="6267399" y="4102428"/>
                  </a:lnTo>
                  <a:lnTo>
                    <a:pt x="6273063" y="4057831"/>
                  </a:lnTo>
                  <a:lnTo>
                    <a:pt x="6278173" y="4013184"/>
                  </a:lnTo>
                  <a:lnTo>
                    <a:pt x="6282729" y="3968494"/>
                  </a:lnTo>
                  <a:lnTo>
                    <a:pt x="6286732" y="3923765"/>
                  </a:lnTo>
                  <a:lnTo>
                    <a:pt x="6290180" y="3879002"/>
                  </a:lnTo>
                  <a:lnTo>
                    <a:pt x="6293076" y="3834212"/>
                  </a:lnTo>
                  <a:lnTo>
                    <a:pt x="6295418" y="3789400"/>
                  </a:lnTo>
                  <a:lnTo>
                    <a:pt x="6297207" y="3744572"/>
                  </a:lnTo>
                  <a:lnTo>
                    <a:pt x="6298444" y="3699732"/>
                  </a:lnTo>
                  <a:lnTo>
                    <a:pt x="6299129" y="3654887"/>
                  </a:lnTo>
                  <a:lnTo>
                    <a:pt x="6299261" y="3610042"/>
                  </a:lnTo>
                  <a:lnTo>
                    <a:pt x="6298841" y="3565203"/>
                  </a:lnTo>
                  <a:lnTo>
                    <a:pt x="6297869" y="3520374"/>
                  </a:lnTo>
                  <a:lnTo>
                    <a:pt x="6296346" y="3475563"/>
                  </a:lnTo>
                  <a:lnTo>
                    <a:pt x="6294271" y="3430773"/>
                  </a:lnTo>
                  <a:lnTo>
                    <a:pt x="6291645" y="3386011"/>
                  </a:lnTo>
                  <a:lnTo>
                    <a:pt x="6288469" y="3341282"/>
                  </a:lnTo>
                  <a:lnTo>
                    <a:pt x="6284742" y="3296592"/>
                  </a:lnTo>
                  <a:lnTo>
                    <a:pt x="6280464" y="3251946"/>
                  </a:lnTo>
                  <a:lnTo>
                    <a:pt x="6275636" y="3207350"/>
                  </a:lnTo>
                  <a:lnTo>
                    <a:pt x="6270258" y="3162809"/>
                  </a:lnTo>
                  <a:lnTo>
                    <a:pt x="6264330" y="3118329"/>
                  </a:lnTo>
                  <a:lnTo>
                    <a:pt x="6257853" y="3073916"/>
                  </a:lnTo>
                  <a:lnTo>
                    <a:pt x="6250827" y="3029574"/>
                  </a:lnTo>
                  <a:lnTo>
                    <a:pt x="6243251" y="2985310"/>
                  </a:lnTo>
                  <a:lnTo>
                    <a:pt x="6235126" y="2941128"/>
                  </a:lnTo>
                  <a:lnTo>
                    <a:pt x="6226453" y="2897035"/>
                  </a:lnTo>
                  <a:lnTo>
                    <a:pt x="6217231" y="2853036"/>
                  </a:lnTo>
                  <a:lnTo>
                    <a:pt x="6207461" y="2809136"/>
                  </a:lnTo>
                  <a:lnTo>
                    <a:pt x="6197143" y="2765342"/>
                  </a:lnTo>
                  <a:lnTo>
                    <a:pt x="6186278" y="2721658"/>
                  </a:lnTo>
                  <a:lnTo>
                    <a:pt x="6174864" y="2678090"/>
                  </a:lnTo>
                  <a:lnTo>
                    <a:pt x="6162904" y="2634643"/>
                  </a:lnTo>
                  <a:lnTo>
                    <a:pt x="6150396" y="2591324"/>
                  </a:lnTo>
                  <a:lnTo>
                    <a:pt x="6137341" y="2548137"/>
                  </a:lnTo>
                  <a:lnTo>
                    <a:pt x="6123740" y="2505089"/>
                  </a:lnTo>
                  <a:lnTo>
                    <a:pt x="6109592" y="2462184"/>
                  </a:lnTo>
                  <a:lnTo>
                    <a:pt x="6094898" y="2419429"/>
                  </a:lnTo>
                  <a:lnTo>
                    <a:pt x="6079658" y="2376828"/>
                  </a:lnTo>
                  <a:lnTo>
                    <a:pt x="6063872" y="2334387"/>
                  </a:lnTo>
                  <a:lnTo>
                    <a:pt x="6047541" y="2292112"/>
                  </a:lnTo>
                  <a:lnTo>
                    <a:pt x="6030664" y="2250009"/>
                  </a:lnTo>
                  <a:lnTo>
                    <a:pt x="6013242" y="2208082"/>
                  </a:lnTo>
                  <a:lnTo>
                    <a:pt x="5995275" y="2166338"/>
                  </a:lnTo>
                  <a:lnTo>
                    <a:pt x="5976764" y="2124781"/>
                  </a:lnTo>
                  <a:lnTo>
                    <a:pt x="5957708" y="2083418"/>
                  </a:lnTo>
                  <a:lnTo>
                    <a:pt x="5938108" y="2042254"/>
                  </a:lnTo>
                  <a:lnTo>
                    <a:pt x="5917964" y="2001294"/>
                  </a:lnTo>
                  <a:lnTo>
                    <a:pt x="5897276" y="1960545"/>
                  </a:lnTo>
                  <a:lnTo>
                    <a:pt x="5876044" y="1920011"/>
                  </a:lnTo>
                  <a:lnTo>
                    <a:pt x="5854270" y="1879697"/>
                  </a:lnTo>
                  <a:lnTo>
                    <a:pt x="5831952" y="1839611"/>
                  </a:lnTo>
                  <a:lnTo>
                    <a:pt x="5809091" y="1799756"/>
                  </a:lnTo>
                  <a:lnTo>
                    <a:pt x="5785687" y="1760139"/>
                  </a:lnTo>
                  <a:lnTo>
                    <a:pt x="5761741" y="1720766"/>
                  </a:lnTo>
                  <a:lnTo>
                    <a:pt x="5737253" y="1681641"/>
                  </a:lnTo>
                  <a:lnTo>
                    <a:pt x="5712222" y="1642770"/>
                  </a:lnTo>
                  <a:lnTo>
                    <a:pt x="5686650" y="1604159"/>
                  </a:lnTo>
                  <a:lnTo>
                    <a:pt x="5660537" y="1565813"/>
                  </a:lnTo>
                  <a:lnTo>
                    <a:pt x="5633882" y="1527737"/>
                  </a:lnTo>
                  <a:lnTo>
                    <a:pt x="5606686" y="1489938"/>
                  </a:lnTo>
                  <a:lnTo>
                    <a:pt x="5578948" y="1452421"/>
                  </a:lnTo>
                  <a:lnTo>
                    <a:pt x="5550671" y="1415192"/>
                  </a:lnTo>
                  <a:lnTo>
                    <a:pt x="5521853" y="1378255"/>
                  </a:lnTo>
                  <a:lnTo>
                    <a:pt x="5492494" y="1341616"/>
                  </a:lnTo>
                  <a:lnTo>
                    <a:pt x="5462596" y="1305281"/>
                  </a:lnTo>
                  <a:lnTo>
                    <a:pt x="5432157" y="1269256"/>
                  </a:lnTo>
                  <a:lnTo>
                    <a:pt x="5401179" y="1233546"/>
                  </a:lnTo>
                  <a:lnTo>
                    <a:pt x="5369662" y="1198156"/>
                  </a:lnTo>
                  <a:lnTo>
                    <a:pt x="5337606" y="1163093"/>
                  </a:lnTo>
                  <a:lnTo>
                    <a:pt x="5305011" y="1128360"/>
                  </a:lnTo>
                  <a:lnTo>
                    <a:pt x="5271877" y="1093965"/>
                  </a:lnTo>
                  <a:lnTo>
                    <a:pt x="5238204" y="1059913"/>
                  </a:lnTo>
                  <a:lnTo>
                    <a:pt x="5203994" y="1026208"/>
                  </a:lnTo>
                  <a:lnTo>
                    <a:pt x="5169245" y="992857"/>
                  </a:lnTo>
                  <a:lnTo>
                    <a:pt x="5133958" y="959866"/>
                  </a:lnTo>
                  <a:lnTo>
                    <a:pt x="5095091" y="924507"/>
                  </a:lnTo>
                  <a:lnTo>
                    <a:pt x="5055852" y="889817"/>
                  </a:lnTo>
                  <a:lnTo>
                    <a:pt x="5016248" y="855795"/>
                  </a:lnTo>
                  <a:lnTo>
                    <a:pt x="4976287" y="822441"/>
                  </a:lnTo>
                  <a:lnTo>
                    <a:pt x="4935976" y="789754"/>
                  </a:lnTo>
                  <a:lnTo>
                    <a:pt x="4895322" y="757735"/>
                  </a:lnTo>
                  <a:lnTo>
                    <a:pt x="4854332" y="726383"/>
                  </a:lnTo>
                  <a:lnTo>
                    <a:pt x="4813012" y="695697"/>
                  </a:lnTo>
                  <a:lnTo>
                    <a:pt x="4771371" y="665679"/>
                  </a:lnTo>
                  <a:lnTo>
                    <a:pt x="4729415" y="636326"/>
                  </a:lnTo>
                  <a:lnTo>
                    <a:pt x="4687152" y="607639"/>
                  </a:lnTo>
                  <a:lnTo>
                    <a:pt x="4644587" y="579618"/>
                  </a:lnTo>
                  <a:lnTo>
                    <a:pt x="4601729" y="552262"/>
                  </a:lnTo>
                  <a:lnTo>
                    <a:pt x="4558585" y="525571"/>
                  </a:lnTo>
                  <a:lnTo>
                    <a:pt x="4515162" y="499545"/>
                  </a:lnTo>
                  <a:lnTo>
                    <a:pt x="4471466" y="474183"/>
                  </a:lnTo>
                  <a:lnTo>
                    <a:pt x="4427505" y="449485"/>
                  </a:lnTo>
                  <a:lnTo>
                    <a:pt x="4383286" y="425452"/>
                  </a:lnTo>
                  <a:lnTo>
                    <a:pt x="4338816" y="402082"/>
                  </a:lnTo>
                  <a:lnTo>
                    <a:pt x="4294102" y="379375"/>
                  </a:lnTo>
                  <a:lnTo>
                    <a:pt x="4249151" y="357331"/>
                  </a:lnTo>
                  <a:lnTo>
                    <a:pt x="4203971" y="335951"/>
                  </a:lnTo>
                  <a:lnTo>
                    <a:pt x="4158568" y="315232"/>
                  </a:lnTo>
                  <a:lnTo>
                    <a:pt x="4112950" y="295176"/>
                  </a:lnTo>
                  <a:lnTo>
                    <a:pt x="4067123" y="275782"/>
                  </a:lnTo>
                  <a:lnTo>
                    <a:pt x="4021094" y="257049"/>
                  </a:lnTo>
                  <a:lnTo>
                    <a:pt x="3974872" y="238978"/>
                  </a:lnTo>
                  <a:lnTo>
                    <a:pt x="3928462" y="221568"/>
                  </a:lnTo>
                  <a:lnTo>
                    <a:pt x="3881873" y="204818"/>
                  </a:lnTo>
                  <a:lnTo>
                    <a:pt x="3835110" y="188729"/>
                  </a:lnTo>
                  <a:lnTo>
                    <a:pt x="3788181" y="173300"/>
                  </a:lnTo>
                  <a:lnTo>
                    <a:pt x="3741094" y="158531"/>
                  </a:lnTo>
                  <a:lnTo>
                    <a:pt x="3693855" y="144422"/>
                  </a:lnTo>
                  <a:lnTo>
                    <a:pt x="3646471" y="130972"/>
                  </a:lnTo>
                  <a:lnTo>
                    <a:pt x="3598950" y="118181"/>
                  </a:lnTo>
                  <a:lnTo>
                    <a:pt x="3551299" y="106049"/>
                  </a:lnTo>
                  <a:lnTo>
                    <a:pt x="3503524" y="94576"/>
                  </a:lnTo>
                  <a:lnTo>
                    <a:pt x="3455633" y="83761"/>
                  </a:lnTo>
                  <a:lnTo>
                    <a:pt x="3407633" y="73603"/>
                  </a:lnTo>
                  <a:lnTo>
                    <a:pt x="3359530" y="64103"/>
                  </a:lnTo>
                  <a:lnTo>
                    <a:pt x="3311333" y="55261"/>
                  </a:lnTo>
                  <a:lnTo>
                    <a:pt x="3263048" y="47076"/>
                  </a:lnTo>
                  <a:lnTo>
                    <a:pt x="3214682" y="39547"/>
                  </a:lnTo>
                  <a:lnTo>
                    <a:pt x="3166242" y="32675"/>
                  </a:lnTo>
                  <a:lnTo>
                    <a:pt x="3117736" y="26459"/>
                  </a:lnTo>
                  <a:lnTo>
                    <a:pt x="3069170" y="20899"/>
                  </a:lnTo>
                  <a:lnTo>
                    <a:pt x="3020552" y="15995"/>
                  </a:lnTo>
                  <a:lnTo>
                    <a:pt x="2971888" y="11746"/>
                  </a:lnTo>
                  <a:lnTo>
                    <a:pt x="2923187" y="8152"/>
                  </a:lnTo>
                  <a:lnTo>
                    <a:pt x="2874454" y="5213"/>
                  </a:lnTo>
                  <a:lnTo>
                    <a:pt x="2825697" y="2929"/>
                  </a:lnTo>
                  <a:lnTo>
                    <a:pt x="2776923" y="1298"/>
                  </a:lnTo>
                  <a:lnTo>
                    <a:pt x="2728139" y="322"/>
                  </a:lnTo>
                  <a:lnTo>
                    <a:pt x="2679352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F0DF2AEB-18A7-B6E3-D30A-B33B0AE5E662}"/>
                </a:ext>
              </a:extLst>
            </p:cNvPr>
            <p:cNvSpPr/>
            <p:nvPr/>
          </p:nvSpPr>
          <p:spPr>
            <a:xfrm>
              <a:off x="3266918" y="3266916"/>
              <a:ext cx="5454650" cy="5454650"/>
            </a:xfrm>
            <a:custGeom>
              <a:avLst/>
              <a:gdLst/>
              <a:ahLst/>
              <a:cxnLst/>
              <a:rect l="l" t="t" r="r" b="b"/>
              <a:pathLst>
                <a:path w="5454650" h="5454650">
                  <a:moveTo>
                    <a:pt x="2727788" y="0"/>
                  </a:moveTo>
                  <a:lnTo>
                    <a:pt x="2679880" y="422"/>
                  </a:lnTo>
                  <a:lnTo>
                    <a:pt x="2631989" y="1680"/>
                  </a:lnTo>
                  <a:lnTo>
                    <a:pt x="2584128" y="3775"/>
                  </a:lnTo>
                  <a:lnTo>
                    <a:pt x="2536308" y="6704"/>
                  </a:lnTo>
                  <a:lnTo>
                    <a:pt x="2488542" y="10469"/>
                  </a:lnTo>
                  <a:lnTo>
                    <a:pt x="2440840" y="15068"/>
                  </a:lnTo>
                  <a:lnTo>
                    <a:pt x="2393216" y="20500"/>
                  </a:lnTo>
                  <a:lnTo>
                    <a:pt x="2345681" y="26766"/>
                  </a:lnTo>
                  <a:lnTo>
                    <a:pt x="2298247" y="33865"/>
                  </a:lnTo>
                  <a:lnTo>
                    <a:pt x="2250926" y="41797"/>
                  </a:lnTo>
                  <a:lnTo>
                    <a:pt x="2203729" y="50560"/>
                  </a:lnTo>
                  <a:lnTo>
                    <a:pt x="2156669" y="60154"/>
                  </a:lnTo>
                  <a:lnTo>
                    <a:pt x="2109758" y="70580"/>
                  </a:lnTo>
                  <a:lnTo>
                    <a:pt x="2063007" y="81836"/>
                  </a:lnTo>
                  <a:lnTo>
                    <a:pt x="2016429" y="93923"/>
                  </a:lnTo>
                  <a:lnTo>
                    <a:pt x="1970035" y="106838"/>
                  </a:lnTo>
                  <a:lnTo>
                    <a:pt x="1923837" y="120583"/>
                  </a:lnTo>
                  <a:lnTo>
                    <a:pt x="1877847" y="135157"/>
                  </a:lnTo>
                  <a:lnTo>
                    <a:pt x="1832077" y="150558"/>
                  </a:lnTo>
                  <a:lnTo>
                    <a:pt x="1786539" y="166788"/>
                  </a:lnTo>
                  <a:lnTo>
                    <a:pt x="1741244" y="183844"/>
                  </a:lnTo>
                  <a:lnTo>
                    <a:pt x="1696206" y="201727"/>
                  </a:lnTo>
                  <a:lnTo>
                    <a:pt x="1651435" y="220437"/>
                  </a:lnTo>
                  <a:lnTo>
                    <a:pt x="1606944" y="239972"/>
                  </a:lnTo>
                  <a:lnTo>
                    <a:pt x="1562744" y="260332"/>
                  </a:lnTo>
                  <a:lnTo>
                    <a:pt x="1518847" y="281517"/>
                  </a:lnTo>
                  <a:lnTo>
                    <a:pt x="1475266" y="303526"/>
                  </a:lnTo>
                  <a:lnTo>
                    <a:pt x="1432011" y="326360"/>
                  </a:lnTo>
                  <a:lnTo>
                    <a:pt x="1389096" y="350016"/>
                  </a:lnTo>
                  <a:lnTo>
                    <a:pt x="1346532" y="374496"/>
                  </a:lnTo>
                  <a:lnTo>
                    <a:pt x="1304331" y="399798"/>
                  </a:lnTo>
                  <a:lnTo>
                    <a:pt x="1262504" y="425922"/>
                  </a:lnTo>
                  <a:lnTo>
                    <a:pt x="1221064" y="452867"/>
                  </a:lnTo>
                  <a:lnTo>
                    <a:pt x="1180023" y="480633"/>
                  </a:lnTo>
                  <a:lnTo>
                    <a:pt x="1139392" y="509220"/>
                  </a:lnTo>
                  <a:lnTo>
                    <a:pt x="1099183" y="538627"/>
                  </a:lnTo>
                  <a:lnTo>
                    <a:pt x="1059409" y="568853"/>
                  </a:lnTo>
                  <a:lnTo>
                    <a:pt x="1020081" y="599898"/>
                  </a:lnTo>
                  <a:lnTo>
                    <a:pt x="981211" y="631762"/>
                  </a:lnTo>
                  <a:lnTo>
                    <a:pt x="942811" y="664444"/>
                  </a:lnTo>
                  <a:lnTo>
                    <a:pt x="904893" y="697944"/>
                  </a:lnTo>
                  <a:lnTo>
                    <a:pt x="867469" y="732261"/>
                  </a:lnTo>
                  <a:lnTo>
                    <a:pt x="830551" y="767394"/>
                  </a:lnTo>
                  <a:lnTo>
                    <a:pt x="794150" y="803344"/>
                  </a:lnTo>
                  <a:lnTo>
                    <a:pt x="758279" y="840109"/>
                  </a:lnTo>
                  <a:lnTo>
                    <a:pt x="722949" y="877690"/>
                  </a:lnTo>
                  <a:lnTo>
                    <a:pt x="690378" y="913608"/>
                  </a:lnTo>
                  <a:lnTo>
                    <a:pt x="658564" y="949946"/>
                  </a:lnTo>
                  <a:lnTo>
                    <a:pt x="627505" y="986692"/>
                  </a:lnTo>
                  <a:lnTo>
                    <a:pt x="597202" y="1023839"/>
                  </a:lnTo>
                  <a:lnTo>
                    <a:pt x="567654" y="1061374"/>
                  </a:lnTo>
                  <a:lnTo>
                    <a:pt x="538861" y="1099290"/>
                  </a:lnTo>
                  <a:lnTo>
                    <a:pt x="510822" y="1137575"/>
                  </a:lnTo>
                  <a:lnTo>
                    <a:pt x="483537" y="1176220"/>
                  </a:lnTo>
                  <a:lnTo>
                    <a:pt x="457005" y="1215216"/>
                  </a:lnTo>
                  <a:lnTo>
                    <a:pt x="431226" y="1254551"/>
                  </a:lnTo>
                  <a:lnTo>
                    <a:pt x="406200" y="1294217"/>
                  </a:lnTo>
                  <a:lnTo>
                    <a:pt x="381926" y="1334204"/>
                  </a:lnTo>
                  <a:lnTo>
                    <a:pt x="358405" y="1374501"/>
                  </a:lnTo>
                  <a:lnTo>
                    <a:pt x="335634" y="1415099"/>
                  </a:lnTo>
                  <a:lnTo>
                    <a:pt x="313615" y="1455988"/>
                  </a:lnTo>
                  <a:lnTo>
                    <a:pt x="292346" y="1497158"/>
                  </a:lnTo>
                  <a:lnTo>
                    <a:pt x="271828" y="1538599"/>
                  </a:lnTo>
                  <a:lnTo>
                    <a:pt x="252060" y="1580302"/>
                  </a:lnTo>
                  <a:lnTo>
                    <a:pt x="233041" y="1622256"/>
                  </a:lnTo>
                  <a:lnTo>
                    <a:pt x="214771" y="1664451"/>
                  </a:lnTo>
                  <a:lnTo>
                    <a:pt x="197250" y="1706879"/>
                  </a:lnTo>
                  <a:lnTo>
                    <a:pt x="180477" y="1749528"/>
                  </a:lnTo>
                  <a:lnTo>
                    <a:pt x="164452" y="1792389"/>
                  </a:lnTo>
                  <a:lnTo>
                    <a:pt x="149175" y="1835453"/>
                  </a:lnTo>
                  <a:lnTo>
                    <a:pt x="134645" y="1878708"/>
                  </a:lnTo>
                  <a:lnTo>
                    <a:pt x="120862" y="1922147"/>
                  </a:lnTo>
                  <a:lnTo>
                    <a:pt x="107824" y="1965757"/>
                  </a:lnTo>
                  <a:lnTo>
                    <a:pt x="95533" y="2009531"/>
                  </a:lnTo>
                  <a:lnTo>
                    <a:pt x="83988" y="2053457"/>
                  </a:lnTo>
                  <a:lnTo>
                    <a:pt x="73187" y="2097526"/>
                  </a:lnTo>
                  <a:lnTo>
                    <a:pt x="63131" y="2141729"/>
                  </a:lnTo>
                  <a:lnTo>
                    <a:pt x="53820" y="2186054"/>
                  </a:lnTo>
                  <a:lnTo>
                    <a:pt x="45253" y="2230493"/>
                  </a:lnTo>
                  <a:lnTo>
                    <a:pt x="37429" y="2275036"/>
                  </a:lnTo>
                  <a:lnTo>
                    <a:pt x="30348" y="2319672"/>
                  </a:lnTo>
                  <a:lnTo>
                    <a:pt x="24010" y="2364392"/>
                  </a:lnTo>
                  <a:lnTo>
                    <a:pt x="18415" y="2409186"/>
                  </a:lnTo>
                  <a:lnTo>
                    <a:pt x="13561" y="2454044"/>
                  </a:lnTo>
                  <a:lnTo>
                    <a:pt x="9449" y="2498956"/>
                  </a:lnTo>
                  <a:lnTo>
                    <a:pt x="6079" y="2543913"/>
                  </a:lnTo>
                  <a:lnTo>
                    <a:pt x="3449" y="2588904"/>
                  </a:lnTo>
                  <a:lnTo>
                    <a:pt x="1559" y="2633919"/>
                  </a:lnTo>
                  <a:lnTo>
                    <a:pt x="409" y="2678950"/>
                  </a:lnTo>
                  <a:lnTo>
                    <a:pt x="0" y="2723985"/>
                  </a:lnTo>
                  <a:lnTo>
                    <a:pt x="329" y="2769015"/>
                  </a:lnTo>
                  <a:lnTo>
                    <a:pt x="1397" y="2814031"/>
                  </a:lnTo>
                  <a:lnTo>
                    <a:pt x="3203" y="2859021"/>
                  </a:lnTo>
                  <a:lnTo>
                    <a:pt x="5748" y="2903977"/>
                  </a:lnTo>
                  <a:lnTo>
                    <a:pt x="9030" y="2948889"/>
                  </a:lnTo>
                  <a:lnTo>
                    <a:pt x="13049" y="2993746"/>
                  </a:lnTo>
                  <a:lnTo>
                    <a:pt x="17805" y="3038540"/>
                  </a:lnTo>
                  <a:lnTo>
                    <a:pt x="23298" y="3083259"/>
                  </a:lnTo>
                  <a:lnTo>
                    <a:pt x="29527" y="3127894"/>
                  </a:lnTo>
                  <a:lnTo>
                    <a:pt x="36491" y="3172436"/>
                  </a:lnTo>
                  <a:lnTo>
                    <a:pt x="44190" y="3216874"/>
                  </a:lnTo>
                  <a:lnTo>
                    <a:pt x="52625" y="3261198"/>
                  </a:lnTo>
                  <a:lnTo>
                    <a:pt x="61794" y="3305399"/>
                  </a:lnTo>
                  <a:lnTo>
                    <a:pt x="71697" y="3349467"/>
                  </a:lnTo>
                  <a:lnTo>
                    <a:pt x="82333" y="3393392"/>
                  </a:lnTo>
                  <a:lnTo>
                    <a:pt x="93703" y="3437164"/>
                  </a:lnTo>
                  <a:lnTo>
                    <a:pt x="105806" y="3480773"/>
                  </a:lnTo>
                  <a:lnTo>
                    <a:pt x="118641" y="3524209"/>
                  </a:lnTo>
                  <a:lnTo>
                    <a:pt x="132208" y="3567463"/>
                  </a:lnTo>
                  <a:lnTo>
                    <a:pt x="146507" y="3610525"/>
                  </a:lnTo>
                  <a:lnTo>
                    <a:pt x="161537" y="3653384"/>
                  </a:lnTo>
                  <a:lnTo>
                    <a:pt x="177298" y="3696031"/>
                  </a:lnTo>
                  <a:lnTo>
                    <a:pt x="193790" y="3738456"/>
                  </a:lnTo>
                  <a:lnTo>
                    <a:pt x="211012" y="3780650"/>
                  </a:lnTo>
                  <a:lnTo>
                    <a:pt x="228963" y="3822601"/>
                  </a:lnTo>
                  <a:lnTo>
                    <a:pt x="247644" y="3864301"/>
                  </a:lnTo>
                  <a:lnTo>
                    <a:pt x="267053" y="3905740"/>
                  </a:lnTo>
                  <a:lnTo>
                    <a:pt x="287191" y="3946907"/>
                  </a:lnTo>
                  <a:lnTo>
                    <a:pt x="308058" y="3987793"/>
                  </a:lnTo>
                  <a:lnTo>
                    <a:pt x="329652" y="4028388"/>
                  </a:lnTo>
                  <a:lnTo>
                    <a:pt x="351973" y="4068682"/>
                  </a:lnTo>
                  <a:lnTo>
                    <a:pt x="375021" y="4108666"/>
                  </a:lnTo>
                  <a:lnTo>
                    <a:pt x="398796" y="4148329"/>
                  </a:lnTo>
                  <a:lnTo>
                    <a:pt x="423297" y="4187661"/>
                  </a:lnTo>
                  <a:lnTo>
                    <a:pt x="448523" y="4226653"/>
                  </a:lnTo>
                  <a:lnTo>
                    <a:pt x="474475" y="4265294"/>
                  </a:lnTo>
                  <a:lnTo>
                    <a:pt x="501152" y="4303576"/>
                  </a:lnTo>
                  <a:lnTo>
                    <a:pt x="528554" y="4341488"/>
                  </a:lnTo>
                  <a:lnTo>
                    <a:pt x="556679" y="4379020"/>
                  </a:lnTo>
                  <a:lnTo>
                    <a:pt x="585529" y="4416162"/>
                  </a:lnTo>
                  <a:lnTo>
                    <a:pt x="615102" y="4452905"/>
                  </a:lnTo>
                  <a:lnTo>
                    <a:pt x="645397" y="4489238"/>
                  </a:lnTo>
                  <a:lnTo>
                    <a:pt x="676416" y="4525152"/>
                  </a:lnTo>
                  <a:lnTo>
                    <a:pt x="708156" y="4560637"/>
                  </a:lnTo>
                  <a:lnTo>
                    <a:pt x="740618" y="4595683"/>
                  </a:lnTo>
                  <a:lnTo>
                    <a:pt x="773802" y="4630280"/>
                  </a:lnTo>
                  <a:lnTo>
                    <a:pt x="807707" y="4664418"/>
                  </a:lnTo>
                  <a:lnTo>
                    <a:pt x="842332" y="4698088"/>
                  </a:lnTo>
                  <a:lnTo>
                    <a:pt x="877677" y="4731280"/>
                  </a:lnTo>
                  <a:lnTo>
                    <a:pt x="916292" y="4766249"/>
                  </a:lnTo>
                  <a:lnTo>
                    <a:pt x="955389" y="4800346"/>
                  </a:lnTo>
                  <a:lnTo>
                    <a:pt x="994957" y="4833569"/>
                  </a:lnTo>
                  <a:lnTo>
                    <a:pt x="1034982" y="4865920"/>
                  </a:lnTo>
                  <a:lnTo>
                    <a:pt x="1075453" y="4897399"/>
                  </a:lnTo>
                  <a:lnTo>
                    <a:pt x="1116359" y="4928007"/>
                  </a:lnTo>
                  <a:lnTo>
                    <a:pt x="1157685" y="4957744"/>
                  </a:lnTo>
                  <a:lnTo>
                    <a:pt x="1199421" y="4986611"/>
                  </a:lnTo>
                  <a:lnTo>
                    <a:pt x="1241554" y="5014607"/>
                  </a:lnTo>
                  <a:lnTo>
                    <a:pt x="1284071" y="5041735"/>
                  </a:lnTo>
                  <a:lnTo>
                    <a:pt x="1326962" y="5067993"/>
                  </a:lnTo>
                  <a:lnTo>
                    <a:pt x="1370213" y="5093383"/>
                  </a:lnTo>
                  <a:lnTo>
                    <a:pt x="1413812" y="5117905"/>
                  </a:lnTo>
                  <a:lnTo>
                    <a:pt x="1457747" y="5141560"/>
                  </a:lnTo>
                  <a:lnTo>
                    <a:pt x="1502006" y="5164348"/>
                  </a:lnTo>
                  <a:lnTo>
                    <a:pt x="1546576" y="5186270"/>
                  </a:lnTo>
                  <a:lnTo>
                    <a:pt x="1591446" y="5207325"/>
                  </a:lnTo>
                  <a:lnTo>
                    <a:pt x="1636603" y="5227516"/>
                  </a:lnTo>
                  <a:lnTo>
                    <a:pt x="1682036" y="5246841"/>
                  </a:lnTo>
                  <a:lnTo>
                    <a:pt x="1727731" y="5265303"/>
                  </a:lnTo>
                  <a:lnTo>
                    <a:pt x="1773676" y="5282900"/>
                  </a:lnTo>
                  <a:lnTo>
                    <a:pt x="1819860" y="5299634"/>
                  </a:lnTo>
                  <a:lnTo>
                    <a:pt x="1866271" y="5315505"/>
                  </a:lnTo>
                  <a:lnTo>
                    <a:pt x="1912895" y="5330514"/>
                  </a:lnTo>
                  <a:lnTo>
                    <a:pt x="1959721" y="5344662"/>
                  </a:lnTo>
                  <a:lnTo>
                    <a:pt x="2006737" y="5357947"/>
                  </a:lnTo>
                  <a:lnTo>
                    <a:pt x="2053930" y="5370372"/>
                  </a:lnTo>
                  <a:lnTo>
                    <a:pt x="2101288" y="5381937"/>
                  </a:lnTo>
                  <a:lnTo>
                    <a:pt x="2148800" y="5392642"/>
                  </a:lnTo>
                  <a:lnTo>
                    <a:pt x="2196452" y="5402488"/>
                  </a:lnTo>
                  <a:lnTo>
                    <a:pt x="2244232" y="5411475"/>
                  </a:lnTo>
                  <a:lnTo>
                    <a:pt x="2292129" y="5419603"/>
                  </a:lnTo>
                  <a:lnTo>
                    <a:pt x="2340131" y="5426874"/>
                  </a:lnTo>
                  <a:lnTo>
                    <a:pt x="2388224" y="5433288"/>
                  </a:lnTo>
                  <a:lnTo>
                    <a:pt x="2436397" y="5438844"/>
                  </a:lnTo>
                  <a:lnTo>
                    <a:pt x="2484638" y="5443545"/>
                  </a:lnTo>
                  <a:lnTo>
                    <a:pt x="2532934" y="5447390"/>
                  </a:lnTo>
                  <a:lnTo>
                    <a:pt x="2581273" y="5450379"/>
                  </a:lnTo>
                  <a:lnTo>
                    <a:pt x="2629643" y="5452514"/>
                  </a:lnTo>
                  <a:lnTo>
                    <a:pt x="2678032" y="5453794"/>
                  </a:lnTo>
                  <a:lnTo>
                    <a:pt x="2726427" y="5454221"/>
                  </a:lnTo>
                  <a:lnTo>
                    <a:pt x="2774335" y="5453802"/>
                  </a:lnTo>
                  <a:lnTo>
                    <a:pt x="2822226" y="5452547"/>
                  </a:lnTo>
                  <a:lnTo>
                    <a:pt x="2870087" y="5450456"/>
                  </a:lnTo>
                  <a:lnTo>
                    <a:pt x="2917907" y="5447530"/>
                  </a:lnTo>
                  <a:lnTo>
                    <a:pt x="2965674" y="5443768"/>
                  </a:lnTo>
                  <a:lnTo>
                    <a:pt x="3013375" y="5439172"/>
                  </a:lnTo>
                  <a:lnTo>
                    <a:pt x="3060999" y="5433741"/>
                  </a:lnTo>
                  <a:lnTo>
                    <a:pt x="3108534" y="5427477"/>
                  </a:lnTo>
                  <a:lnTo>
                    <a:pt x="3155968" y="5420380"/>
                  </a:lnTo>
                  <a:lnTo>
                    <a:pt x="3203290" y="5412450"/>
                  </a:lnTo>
                  <a:lnTo>
                    <a:pt x="3250486" y="5403688"/>
                  </a:lnTo>
                  <a:lnTo>
                    <a:pt x="3297546" y="5394095"/>
                  </a:lnTo>
                  <a:lnTo>
                    <a:pt x="3344458" y="5383670"/>
                  </a:lnTo>
                  <a:lnTo>
                    <a:pt x="3391209" y="5372414"/>
                  </a:lnTo>
                  <a:lnTo>
                    <a:pt x="3437787" y="5360328"/>
                  </a:lnTo>
                  <a:lnTo>
                    <a:pt x="3484181" y="5347413"/>
                  </a:lnTo>
                  <a:lnTo>
                    <a:pt x="3530380" y="5333668"/>
                  </a:lnTo>
                  <a:lnTo>
                    <a:pt x="3576370" y="5319094"/>
                  </a:lnTo>
                  <a:lnTo>
                    <a:pt x="3622140" y="5303693"/>
                  </a:lnTo>
                  <a:lnTo>
                    <a:pt x="3667678" y="5287463"/>
                  </a:lnTo>
                  <a:lnTo>
                    <a:pt x="3712972" y="5270406"/>
                  </a:lnTo>
                  <a:lnTo>
                    <a:pt x="3758011" y="5252523"/>
                  </a:lnTo>
                  <a:lnTo>
                    <a:pt x="3802782" y="5233813"/>
                  </a:lnTo>
                  <a:lnTo>
                    <a:pt x="3847273" y="5214277"/>
                  </a:lnTo>
                  <a:lnTo>
                    <a:pt x="3891473" y="5193916"/>
                  </a:lnTo>
                  <a:lnTo>
                    <a:pt x="3935370" y="5172730"/>
                  </a:lnTo>
                  <a:lnTo>
                    <a:pt x="3978952" y="5150719"/>
                  </a:lnTo>
                  <a:lnTo>
                    <a:pt x="4022206" y="5127885"/>
                  </a:lnTo>
                  <a:lnTo>
                    <a:pt x="4065122" y="5104227"/>
                  </a:lnTo>
                  <a:lnTo>
                    <a:pt x="4107686" y="5079747"/>
                  </a:lnTo>
                  <a:lnTo>
                    <a:pt x="4149888" y="5054444"/>
                  </a:lnTo>
                  <a:lnTo>
                    <a:pt x="4191715" y="5028319"/>
                  </a:lnTo>
                  <a:lnTo>
                    <a:pt x="4233155" y="5001373"/>
                  </a:lnTo>
                  <a:lnTo>
                    <a:pt x="4274197" y="4973605"/>
                  </a:lnTo>
                  <a:lnTo>
                    <a:pt x="4314828" y="4945018"/>
                  </a:lnTo>
                  <a:lnTo>
                    <a:pt x="4355037" y="4915610"/>
                  </a:lnTo>
                  <a:lnTo>
                    <a:pt x="4394812" y="4885383"/>
                  </a:lnTo>
                  <a:lnTo>
                    <a:pt x="4434140" y="4854336"/>
                  </a:lnTo>
                  <a:lnTo>
                    <a:pt x="4473011" y="4822472"/>
                  </a:lnTo>
                  <a:lnTo>
                    <a:pt x="4511411" y="4789789"/>
                  </a:lnTo>
                  <a:lnTo>
                    <a:pt x="4549329" y="4756289"/>
                  </a:lnTo>
                  <a:lnTo>
                    <a:pt x="4586754" y="4721971"/>
                  </a:lnTo>
                  <a:lnTo>
                    <a:pt x="4623673" y="4686837"/>
                  </a:lnTo>
                  <a:lnTo>
                    <a:pt x="4660075" y="4650887"/>
                  </a:lnTo>
                  <a:lnTo>
                    <a:pt x="4695947" y="4614122"/>
                  </a:lnTo>
                  <a:lnTo>
                    <a:pt x="4731277" y="4576541"/>
                  </a:lnTo>
                  <a:lnTo>
                    <a:pt x="4763847" y="4540623"/>
                  </a:lnTo>
                  <a:lnTo>
                    <a:pt x="4795661" y="4504285"/>
                  </a:lnTo>
                  <a:lnTo>
                    <a:pt x="4826720" y="4467538"/>
                  </a:lnTo>
                  <a:lnTo>
                    <a:pt x="4857022" y="4430392"/>
                  </a:lnTo>
                  <a:lnTo>
                    <a:pt x="4886570" y="4392857"/>
                  </a:lnTo>
                  <a:lnTo>
                    <a:pt x="4915363" y="4354941"/>
                  </a:lnTo>
                  <a:lnTo>
                    <a:pt x="4943402" y="4316656"/>
                  </a:lnTo>
                  <a:lnTo>
                    <a:pt x="4970687" y="4278011"/>
                  </a:lnTo>
                  <a:lnTo>
                    <a:pt x="4997218" y="4239015"/>
                  </a:lnTo>
                  <a:lnTo>
                    <a:pt x="5022997" y="4199680"/>
                  </a:lnTo>
                  <a:lnTo>
                    <a:pt x="5048022" y="4160014"/>
                  </a:lnTo>
                  <a:lnTo>
                    <a:pt x="5072296" y="4120027"/>
                  </a:lnTo>
                  <a:lnTo>
                    <a:pt x="5095818" y="4079730"/>
                  </a:lnTo>
                  <a:lnTo>
                    <a:pt x="5118588" y="4039132"/>
                  </a:lnTo>
                  <a:lnTo>
                    <a:pt x="5140607" y="3998243"/>
                  </a:lnTo>
                  <a:lnTo>
                    <a:pt x="5161875" y="3957073"/>
                  </a:lnTo>
                  <a:lnTo>
                    <a:pt x="5182393" y="3915632"/>
                  </a:lnTo>
                  <a:lnTo>
                    <a:pt x="5202161" y="3873929"/>
                  </a:lnTo>
                  <a:lnTo>
                    <a:pt x="5221180" y="3831975"/>
                  </a:lnTo>
                  <a:lnTo>
                    <a:pt x="5239450" y="3789780"/>
                  </a:lnTo>
                  <a:lnTo>
                    <a:pt x="5256970" y="3747352"/>
                  </a:lnTo>
                  <a:lnTo>
                    <a:pt x="5273743" y="3704703"/>
                  </a:lnTo>
                  <a:lnTo>
                    <a:pt x="5289768" y="3661842"/>
                  </a:lnTo>
                  <a:lnTo>
                    <a:pt x="5305045" y="3618778"/>
                  </a:lnTo>
                  <a:lnTo>
                    <a:pt x="5319575" y="3575522"/>
                  </a:lnTo>
                  <a:lnTo>
                    <a:pt x="5333358" y="3532084"/>
                  </a:lnTo>
                  <a:lnTo>
                    <a:pt x="5346395" y="3488473"/>
                  </a:lnTo>
                  <a:lnTo>
                    <a:pt x="5358686" y="3444700"/>
                  </a:lnTo>
                  <a:lnTo>
                    <a:pt x="5370231" y="3400774"/>
                  </a:lnTo>
                  <a:lnTo>
                    <a:pt x="5381032" y="3356704"/>
                  </a:lnTo>
                  <a:lnTo>
                    <a:pt x="5391087" y="3312502"/>
                  </a:lnTo>
                  <a:lnTo>
                    <a:pt x="5400398" y="3268176"/>
                  </a:lnTo>
                  <a:lnTo>
                    <a:pt x="5408966" y="3223737"/>
                  </a:lnTo>
                  <a:lnTo>
                    <a:pt x="5416789" y="3179195"/>
                  </a:lnTo>
                  <a:lnTo>
                    <a:pt x="5423870" y="3134559"/>
                  </a:lnTo>
                  <a:lnTo>
                    <a:pt x="5430208" y="3089839"/>
                  </a:lnTo>
                  <a:lnTo>
                    <a:pt x="5435803" y="3045045"/>
                  </a:lnTo>
                  <a:lnTo>
                    <a:pt x="5440656" y="3000187"/>
                  </a:lnTo>
                  <a:lnTo>
                    <a:pt x="5444768" y="2955275"/>
                  </a:lnTo>
                  <a:lnTo>
                    <a:pt x="5448139" y="2910318"/>
                  </a:lnTo>
                  <a:lnTo>
                    <a:pt x="5450769" y="2865327"/>
                  </a:lnTo>
                  <a:lnTo>
                    <a:pt x="5452658" y="2820312"/>
                  </a:lnTo>
                  <a:lnTo>
                    <a:pt x="5453808" y="2775281"/>
                  </a:lnTo>
                  <a:lnTo>
                    <a:pt x="5454218" y="2730246"/>
                  </a:lnTo>
                  <a:lnTo>
                    <a:pt x="5453888" y="2685216"/>
                  </a:lnTo>
                  <a:lnTo>
                    <a:pt x="5452820" y="2640200"/>
                  </a:lnTo>
                  <a:lnTo>
                    <a:pt x="5451014" y="2595210"/>
                  </a:lnTo>
                  <a:lnTo>
                    <a:pt x="5448469" y="2550253"/>
                  </a:lnTo>
                  <a:lnTo>
                    <a:pt x="5445187" y="2505342"/>
                  </a:lnTo>
                  <a:lnTo>
                    <a:pt x="5441167" y="2460484"/>
                  </a:lnTo>
                  <a:lnTo>
                    <a:pt x="5436411" y="2415691"/>
                  </a:lnTo>
                  <a:lnTo>
                    <a:pt x="5430918" y="2370972"/>
                  </a:lnTo>
                  <a:lnTo>
                    <a:pt x="5424690" y="2326337"/>
                  </a:lnTo>
                  <a:lnTo>
                    <a:pt x="5417725" y="2281795"/>
                  </a:lnTo>
                  <a:lnTo>
                    <a:pt x="5410026" y="2237357"/>
                  </a:lnTo>
                  <a:lnTo>
                    <a:pt x="5401591" y="2193033"/>
                  </a:lnTo>
                  <a:lnTo>
                    <a:pt x="5392423" y="2148832"/>
                  </a:lnTo>
                  <a:lnTo>
                    <a:pt x="5382520" y="2104764"/>
                  </a:lnTo>
                  <a:lnTo>
                    <a:pt x="5371883" y="2060839"/>
                  </a:lnTo>
                  <a:lnTo>
                    <a:pt x="5360513" y="2017067"/>
                  </a:lnTo>
                  <a:lnTo>
                    <a:pt x="5348410" y="1973458"/>
                  </a:lnTo>
                  <a:lnTo>
                    <a:pt x="5335575" y="1930021"/>
                  </a:lnTo>
                  <a:lnTo>
                    <a:pt x="5322008" y="1886768"/>
                  </a:lnTo>
                  <a:lnTo>
                    <a:pt x="5307709" y="1843706"/>
                  </a:lnTo>
                  <a:lnTo>
                    <a:pt x="5292679" y="1800847"/>
                  </a:lnTo>
                  <a:lnTo>
                    <a:pt x="5276918" y="1758200"/>
                  </a:lnTo>
                  <a:lnTo>
                    <a:pt x="5260426" y="1715775"/>
                  </a:lnTo>
                  <a:lnTo>
                    <a:pt x="5243204" y="1673581"/>
                  </a:lnTo>
                  <a:lnTo>
                    <a:pt x="5225253" y="1631630"/>
                  </a:lnTo>
                  <a:lnTo>
                    <a:pt x="5206572" y="1589930"/>
                  </a:lnTo>
                  <a:lnTo>
                    <a:pt x="5187162" y="1548491"/>
                  </a:lnTo>
                  <a:lnTo>
                    <a:pt x="5167024" y="1507324"/>
                  </a:lnTo>
                  <a:lnTo>
                    <a:pt x="5146158" y="1466438"/>
                  </a:lnTo>
                  <a:lnTo>
                    <a:pt x="5124564" y="1425843"/>
                  </a:lnTo>
                  <a:lnTo>
                    <a:pt x="5102243" y="1385549"/>
                  </a:lnTo>
                  <a:lnTo>
                    <a:pt x="5079195" y="1345565"/>
                  </a:lnTo>
                  <a:lnTo>
                    <a:pt x="5055420" y="1305902"/>
                  </a:lnTo>
                  <a:lnTo>
                    <a:pt x="5030919" y="1266570"/>
                  </a:lnTo>
                  <a:lnTo>
                    <a:pt x="5005692" y="1227578"/>
                  </a:lnTo>
                  <a:lnTo>
                    <a:pt x="4979740" y="1188936"/>
                  </a:lnTo>
                  <a:lnTo>
                    <a:pt x="4953063" y="1150655"/>
                  </a:lnTo>
                  <a:lnTo>
                    <a:pt x="4925662" y="1112743"/>
                  </a:lnTo>
                  <a:lnTo>
                    <a:pt x="4897536" y="1075211"/>
                  </a:lnTo>
                  <a:lnTo>
                    <a:pt x="4868687" y="1038069"/>
                  </a:lnTo>
                  <a:lnTo>
                    <a:pt x="4839114" y="1001326"/>
                  </a:lnTo>
                  <a:lnTo>
                    <a:pt x="4808818" y="964993"/>
                  </a:lnTo>
                  <a:lnTo>
                    <a:pt x="4777800" y="929079"/>
                  </a:lnTo>
                  <a:lnTo>
                    <a:pt x="4746060" y="893594"/>
                  </a:lnTo>
                  <a:lnTo>
                    <a:pt x="4713597" y="858548"/>
                  </a:lnTo>
                  <a:lnTo>
                    <a:pt x="4680414" y="823951"/>
                  </a:lnTo>
                  <a:lnTo>
                    <a:pt x="4646509" y="789812"/>
                  </a:lnTo>
                  <a:lnTo>
                    <a:pt x="4611884" y="756143"/>
                  </a:lnTo>
                  <a:lnTo>
                    <a:pt x="4576538" y="722951"/>
                  </a:lnTo>
                  <a:lnTo>
                    <a:pt x="4537923" y="687981"/>
                  </a:lnTo>
                  <a:lnTo>
                    <a:pt x="4498825" y="653883"/>
                  </a:lnTo>
                  <a:lnTo>
                    <a:pt x="4459257" y="620659"/>
                  </a:lnTo>
                  <a:lnTo>
                    <a:pt x="4419231" y="588306"/>
                  </a:lnTo>
                  <a:lnTo>
                    <a:pt x="4378759" y="556826"/>
                  </a:lnTo>
                  <a:lnTo>
                    <a:pt x="4337854" y="526217"/>
                  </a:lnTo>
                  <a:lnTo>
                    <a:pt x="4296527" y="496478"/>
                  </a:lnTo>
                  <a:lnTo>
                    <a:pt x="4254791" y="467610"/>
                  </a:lnTo>
                  <a:lnTo>
                    <a:pt x="4212658" y="439612"/>
                  </a:lnTo>
                  <a:lnTo>
                    <a:pt x="4170140" y="412483"/>
                  </a:lnTo>
                  <a:lnTo>
                    <a:pt x="4127249" y="386223"/>
                  </a:lnTo>
                  <a:lnTo>
                    <a:pt x="4083998" y="360832"/>
                  </a:lnTo>
                  <a:lnTo>
                    <a:pt x="4040399" y="336308"/>
                  </a:lnTo>
                  <a:lnTo>
                    <a:pt x="3996464" y="312651"/>
                  </a:lnTo>
                  <a:lnTo>
                    <a:pt x="3952205" y="289862"/>
                  </a:lnTo>
                  <a:lnTo>
                    <a:pt x="3907635" y="267939"/>
                  </a:lnTo>
                  <a:lnTo>
                    <a:pt x="3862765" y="246881"/>
                  </a:lnTo>
                  <a:lnTo>
                    <a:pt x="3817608" y="226689"/>
                  </a:lnTo>
                  <a:lnTo>
                    <a:pt x="3772176" y="207362"/>
                  </a:lnTo>
                  <a:lnTo>
                    <a:pt x="3726481" y="188900"/>
                  </a:lnTo>
                  <a:lnTo>
                    <a:pt x="3680535" y="171301"/>
                  </a:lnTo>
                  <a:lnTo>
                    <a:pt x="3634352" y="154566"/>
                  </a:lnTo>
                  <a:lnTo>
                    <a:pt x="3587941" y="138694"/>
                  </a:lnTo>
                  <a:lnTo>
                    <a:pt x="3541317" y="123684"/>
                  </a:lnTo>
                  <a:lnTo>
                    <a:pt x="3494492" y="109537"/>
                  </a:lnTo>
                  <a:lnTo>
                    <a:pt x="3447476" y="96250"/>
                  </a:lnTo>
                  <a:lnTo>
                    <a:pt x="3400283" y="83825"/>
                  </a:lnTo>
                  <a:lnTo>
                    <a:pt x="3352925" y="72260"/>
                  </a:lnTo>
                  <a:lnTo>
                    <a:pt x="3305414" y="61555"/>
                  </a:lnTo>
                  <a:lnTo>
                    <a:pt x="3257762" y="51710"/>
                  </a:lnTo>
                  <a:lnTo>
                    <a:pt x="3209982" y="42724"/>
                  </a:lnTo>
                  <a:lnTo>
                    <a:pt x="3162085" y="34596"/>
                  </a:lnTo>
                  <a:lnTo>
                    <a:pt x="3114084" y="27327"/>
                  </a:lnTo>
                  <a:lnTo>
                    <a:pt x="3065991" y="20914"/>
                  </a:lnTo>
                  <a:lnTo>
                    <a:pt x="3017818" y="15359"/>
                  </a:lnTo>
                  <a:lnTo>
                    <a:pt x="2969577" y="10661"/>
                  </a:lnTo>
                  <a:lnTo>
                    <a:pt x="2921282" y="6818"/>
                  </a:lnTo>
                  <a:lnTo>
                    <a:pt x="2872943" y="3831"/>
                  </a:lnTo>
                  <a:lnTo>
                    <a:pt x="2824573" y="1700"/>
                  </a:lnTo>
                  <a:lnTo>
                    <a:pt x="2776184" y="423"/>
                  </a:lnTo>
                  <a:lnTo>
                    <a:pt x="2727788" y="0"/>
                  </a:lnTo>
                  <a:close/>
                </a:path>
              </a:pathLst>
            </a:custGeom>
            <a:solidFill>
              <a:srgbClr val="0099D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BF7A16E6-E171-582F-DF35-3CCDAC3A1F65}"/>
                </a:ext>
              </a:extLst>
            </p:cNvPr>
            <p:cNvSpPr/>
            <p:nvPr/>
          </p:nvSpPr>
          <p:spPr>
            <a:xfrm>
              <a:off x="7988428" y="8092660"/>
              <a:ext cx="1844039" cy="1852930"/>
            </a:xfrm>
            <a:custGeom>
              <a:avLst/>
              <a:gdLst/>
              <a:ahLst/>
              <a:cxnLst/>
              <a:rect l="l" t="t" r="r" b="b"/>
              <a:pathLst>
                <a:path w="1844040" h="1852929">
                  <a:moveTo>
                    <a:pt x="922082" y="0"/>
                  </a:moveTo>
                  <a:lnTo>
                    <a:pt x="872441" y="1339"/>
                  </a:lnTo>
                  <a:lnTo>
                    <a:pt x="822934" y="5347"/>
                  </a:lnTo>
                  <a:lnTo>
                    <a:pt x="773677" y="12018"/>
                  </a:lnTo>
                  <a:lnTo>
                    <a:pt x="724786" y="21349"/>
                  </a:lnTo>
                  <a:lnTo>
                    <a:pt x="676378" y="33333"/>
                  </a:lnTo>
                  <a:lnTo>
                    <a:pt x="628569" y="47967"/>
                  </a:lnTo>
                  <a:lnTo>
                    <a:pt x="581474" y="65246"/>
                  </a:lnTo>
                  <a:lnTo>
                    <a:pt x="535209" y="85165"/>
                  </a:lnTo>
                  <a:lnTo>
                    <a:pt x="489891" y="107720"/>
                  </a:lnTo>
                  <a:lnTo>
                    <a:pt x="445636" y="132905"/>
                  </a:lnTo>
                  <a:lnTo>
                    <a:pt x="402560" y="160717"/>
                  </a:lnTo>
                  <a:lnTo>
                    <a:pt x="360779" y="191151"/>
                  </a:lnTo>
                  <a:lnTo>
                    <a:pt x="320408" y="224202"/>
                  </a:lnTo>
                  <a:lnTo>
                    <a:pt x="281565" y="259866"/>
                  </a:lnTo>
                  <a:lnTo>
                    <a:pt x="244364" y="298137"/>
                  </a:lnTo>
                  <a:lnTo>
                    <a:pt x="213073" y="333987"/>
                  </a:lnTo>
                  <a:lnTo>
                    <a:pt x="183939" y="370985"/>
                  </a:lnTo>
                  <a:lnTo>
                    <a:pt x="156959" y="409050"/>
                  </a:lnTo>
                  <a:lnTo>
                    <a:pt x="132130" y="448099"/>
                  </a:lnTo>
                  <a:lnTo>
                    <a:pt x="109447" y="488050"/>
                  </a:lnTo>
                  <a:lnTo>
                    <a:pt x="88909" y="528820"/>
                  </a:lnTo>
                  <a:lnTo>
                    <a:pt x="70511" y="570328"/>
                  </a:lnTo>
                  <a:lnTo>
                    <a:pt x="54251" y="612492"/>
                  </a:lnTo>
                  <a:lnTo>
                    <a:pt x="40125" y="655228"/>
                  </a:lnTo>
                  <a:lnTo>
                    <a:pt x="28129" y="698455"/>
                  </a:lnTo>
                  <a:lnTo>
                    <a:pt x="18262" y="742090"/>
                  </a:lnTo>
                  <a:lnTo>
                    <a:pt x="10518" y="786052"/>
                  </a:lnTo>
                  <a:lnTo>
                    <a:pt x="4895" y="830257"/>
                  </a:lnTo>
                  <a:lnTo>
                    <a:pt x="1390" y="874624"/>
                  </a:lnTo>
                  <a:lnTo>
                    <a:pt x="0" y="919071"/>
                  </a:lnTo>
                  <a:lnTo>
                    <a:pt x="720" y="963515"/>
                  </a:lnTo>
                  <a:lnTo>
                    <a:pt x="3548" y="1007873"/>
                  </a:lnTo>
                  <a:lnTo>
                    <a:pt x="8481" y="1052065"/>
                  </a:lnTo>
                  <a:lnTo>
                    <a:pt x="15515" y="1096007"/>
                  </a:lnTo>
                  <a:lnTo>
                    <a:pt x="24646" y="1139617"/>
                  </a:lnTo>
                  <a:lnTo>
                    <a:pt x="35873" y="1182813"/>
                  </a:lnTo>
                  <a:lnTo>
                    <a:pt x="49190" y="1225513"/>
                  </a:lnTo>
                  <a:lnTo>
                    <a:pt x="64596" y="1267635"/>
                  </a:lnTo>
                  <a:lnTo>
                    <a:pt x="82087" y="1309095"/>
                  </a:lnTo>
                  <a:lnTo>
                    <a:pt x="101658" y="1349813"/>
                  </a:lnTo>
                  <a:lnTo>
                    <a:pt x="123309" y="1389705"/>
                  </a:lnTo>
                  <a:lnTo>
                    <a:pt x="147034" y="1428690"/>
                  </a:lnTo>
                  <a:lnTo>
                    <a:pt x="172830" y="1466685"/>
                  </a:lnTo>
                  <a:lnTo>
                    <a:pt x="200695" y="1503609"/>
                  </a:lnTo>
                  <a:lnTo>
                    <a:pt x="230625" y="1539377"/>
                  </a:lnTo>
                  <a:lnTo>
                    <a:pt x="262616" y="1573910"/>
                  </a:lnTo>
                  <a:lnTo>
                    <a:pt x="296666" y="1607123"/>
                  </a:lnTo>
                  <a:lnTo>
                    <a:pt x="335351" y="1641074"/>
                  </a:lnTo>
                  <a:lnTo>
                    <a:pt x="375366" y="1672482"/>
                  </a:lnTo>
                  <a:lnTo>
                    <a:pt x="416609" y="1701353"/>
                  </a:lnTo>
                  <a:lnTo>
                    <a:pt x="458975" y="1727691"/>
                  </a:lnTo>
                  <a:lnTo>
                    <a:pt x="502360" y="1751500"/>
                  </a:lnTo>
                  <a:lnTo>
                    <a:pt x="546662" y="1772785"/>
                  </a:lnTo>
                  <a:lnTo>
                    <a:pt x="591776" y="1791550"/>
                  </a:lnTo>
                  <a:lnTo>
                    <a:pt x="637600" y="1807798"/>
                  </a:lnTo>
                  <a:lnTo>
                    <a:pt x="684028" y="1821535"/>
                  </a:lnTo>
                  <a:lnTo>
                    <a:pt x="730958" y="1832765"/>
                  </a:lnTo>
                  <a:lnTo>
                    <a:pt x="778286" y="1841492"/>
                  </a:lnTo>
                  <a:lnTo>
                    <a:pt x="825908" y="1847720"/>
                  </a:lnTo>
                  <a:lnTo>
                    <a:pt x="873721" y="1851453"/>
                  </a:lnTo>
                  <a:lnTo>
                    <a:pt x="921621" y="1852697"/>
                  </a:lnTo>
                  <a:lnTo>
                    <a:pt x="971262" y="1851361"/>
                  </a:lnTo>
                  <a:lnTo>
                    <a:pt x="1020770" y="1847355"/>
                  </a:lnTo>
                  <a:lnTo>
                    <a:pt x="1070026" y="1840685"/>
                  </a:lnTo>
                  <a:lnTo>
                    <a:pt x="1118917" y="1831355"/>
                  </a:lnTo>
                  <a:lnTo>
                    <a:pt x="1167325" y="1819371"/>
                  </a:lnTo>
                  <a:lnTo>
                    <a:pt x="1215135" y="1804736"/>
                  </a:lnTo>
                  <a:lnTo>
                    <a:pt x="1262230" y="1787456"/>
                  </a:lnTo>
                  <a:lnTo>
                    <a:pt x="1308495" y="1767535"/>
                  </a:lnTo>
                  <a:lnTo>
                    <a:pt x="1353814" y="1744978"/>
                  </a:lnTo>
                  <a:lnTo>
                    <a:pt x="1398070" y="1719791"/>
                  </a:lnTo>
                  <a:lnTo>
                    <a:pt x="1441147" y="1691978"/>
                  </a:lnTo>
                  <a:lnTo>
                    <a:pt x="1482930" y="1661543"/>
                  </a:lnTo>
                  <a:lnTo>
                    <a:pt x="1523302" y="1628492"/>
                  </a:lnTo>
                  <a:lnTo>
                    <a:pt x="1562147" y="1592829"/>
                  </a:lnTo>
                  <a:lnTo>
                    <a:pt x="1599349" y="1554559"/>
                  </a:lnTo>
                  <a:lnTo>
                    <a:pt x="1630639" y="1518710"/>
                  </a:lnTo>
                  <a:lnTo>
                    <a:pt x="1659772" y="1481711"/>
                  </a:lnTo>
                  <a:lnTo>
                    <a:pt x="1686752" y="1443647"/>
                  </a:lnTo>
                  <a:lnTo>
                    <a:pt x="1711580" y="1404598"/>
                  </a:lnTo>
                  <a:lnTo>
                    <a:pt x="1734262" y="1364647"/>
                  </a:lnTo>
                  <a:lnTo>
                    <a:pt x="1754800" y="1323876"/>
                  </a:lnTo>
                  <a:lnTo>
                    <a:pt x="1773197" y="1282368"/>
                  </a:lnTo>
                  <a:lnTo>
                    <a:pt x="1789456" y="1240205"/>
                  </a:lnTo>
                  <a:lnTo>
                    <a:pt x="1803582" y="1197469"/>
                  </a:lnTo>
                  <a:lnTo>
                    <a:pt x="1815577" y="1154242"/>
                  </a:lnTo>
                  <a:lnTo>
                    <a:pt x="1825444" y="1110607"/>
                  </a:lnTo>
                  <a:lnTo>
                    <a:pt x="1833188" y="1066645"/>
                  </a:lnTo>
                  <a:lnTo>
                    <a:pt x="1838810" y="1022440"/>
                  </a:lnTo>
                  <a:lnTo>
                    <a:pt x="1842315" y="978072"/>
                  </a:lnTo>
                  <a:lnTo>
                    <a:pt x="1843705" y="933626"/>
                  </a:lnTo>
                  <a:lnTo>
                    <a:pt x="1842984" y="889182"/>
                  </a:lnTo>
                  <a:lnTo>
                    <a:pt x="1840156" y="844823"/>
                  </a:lnTo>
                  <a:lnTo>
                    <a:pt x="1835223" y="800631"/>
                  </a:lnTo>
                  <a:lnTo>
                    <a:pt x="1828189" y="756689"/>
                  </a:lnTo>
                  <a:lnTo>
                    <a:pt x="1819057" y="713079"/>
                  </a:lnTo>
                  <a:lnTo>
                    <a:pt x="1807831" y="669883"/>
                  </a:lnTo>
                  <a:lnTo>
                    <a:pt x="1794513" y="627183"/>
                  </a:lnTo>
                  <a:lnTo>
                    <a:pt x="1779107" y="585062"/>
                  </a:lnTo>
                  <a:lnTo>
                    <a:pt x="1761617" y="543601"/>
                  </a:lnTo>
                  <a:lnTo>
                    <a:pt x="1742045" y="502883"/>
                  </a:lnTo>
                  <a:lnTo>
                    <a:pt x="1720395" y="462991"/>
                  </a:lnTo>
                  <a:lnTo>
                    <a:pt x="1696670" y="424006"/>
                  </a:lnTo>
                  <a:lnTo>
                    <a:pt x="1670873" y="386011"/>
                  </a:lnTo>
                  <a:lnTo>
                    <a:pt x="1643008" y="349088"/>
                  </a:lnTo>
                  <a:lnTo>
                    <a:pt x="1613078" y="313319"/>
                  </a:lnTo>
                  <a:lnTo>
                    <a:pt x="1581087" y="278787"/>
                  </a:lnTo>
                  <a:lnTo>
                    <a:pt x="1547037" y="245573"/>
                  </a:lnTo>
                  <a:lnTo>
                    <a:pt x="1508352" y="211623"/>
                  </a:lnTo>
                  <a:lnTo>
                    <a:pt x="1468337" y="180213"/>
                  </a:lnTo>
                  <a:lnTo>
                    <a:pt x="1427094" y="151341"/>
                  </a:lnTo>
                  <a:lnTo>
                    <a:pt x="1384728" y="125002"/>
                  </a:lnTo>
                  <a:lnTo>
                    <a:pt x="1341343" y="101191"/>
                  </a:lnTo>
                  <a:lnTo>
                    <a:pt x="1297041" y="79905"/>
                  </a:lnTo>
                  <a:lnTo>
                    <a:pt x="1251927" y="61139"/>
                  </a:lnTo>
                  <a:lnTo>
                    <a:pt x="1206103" y="44889"/>
                  </a:lnTo>
                  <a:lnTo>
                    <a:pt x="1159675" y="31152"/>
                  </a:lnTo>
                  <a:lnTo>
                    <a:pt x="1112745" y="19922"/>
                  </a:lnTo>
                  <a:lnTo>
                    <a:pt x="1065417" y="11197"/>
                  </a:lnTo>
                  <a:lnTo>
                    <a:pt x="1017795" y="4970"/>
                  </a:lnTo>
                  <a:lnTo>
                    <a:pt x="969982" y="1239"/>
                  </a:lnTo>
                  <a:lnTo>
                    <a:pt x="922082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44">
            <a:extLst>
              <a:ext uri="{FF2B5EF4-FFF2-40B4-BE49-F238E27FC236}">
                <a16:creationId xmlns:a16="http://schemas.microsoft.com/office/drawing/2014/main" id="{CDE2E63F-BF9E-153F-BEE8-C5835856611D}"/>
              </a:ext>
            </a:extLst>
          </p:cNvPr>
          <p:cNvGrpSpPr/>
          <p:nvPr userDrawn="1"/>
        </p:nvGrpSpPr>
        <p:grpSpPr>
          <a:xfrm>
            <a:off x="15001351" y="8113465"/>
            <a:ext cx="4816855" cy="923290"/>
            <a:chOff x="15000165" y="8113465"/>
            <a:chExt cx="4816475" cy="923290"/>
          </a:xfrm>
        </p:grpSpPr>
        <p:pic>
          <p:nvPicPr>
            <p:cNvPr id="14" name="object 45">
              <a:extLst>
                <a:ext uri="{FF2B5EF4-FFF2-40B4-BE49-F238E27FC236}">
                  <a16:creationId xmlns:a16="http://schemas.microsoft.com/office/drawing/2014/main" id="{BF949D66-5151-E6B9-9832-1F5E2ABB5A8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62114" y="8113465"/>
              <a:ext cx="154005" cy="154005"/>
            </a:xfrm>
            <a:prstGeom prst="rect">
              <a:avLst/>
            </a:prstGeom>
          </p:spPr>
        </p:pic>
        <p:pic>
          <p:nvPicPr>
            <p:cNvPr id="15" name="object 46">
              <a:extLst>
                <a:ext uri="{FF2B5EF4-FFF2-40B4-BE49-F238E27FC236}">
                  <a16:creationId xmlns:a16="http://schemas.microsoft.com/office/drawing/2014/main" id="{2A23ADB1-0947-C8CA-3C82-C6780454DE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62114" y="8497876"/>
              <a:ext cx="154005" cy="154005"/>
            </a:xfrm>
            <a:prstGeom prst="rect">
              <a:avLst/>
            </a:prstGeom>
          </p:spPr>
        </p:pic>
        <p:pic>
          <p:nvPicPr>
            <p:cNvPr id="16" name="object 47">
              <a:extLst>
                <a:ext uri="{FF2B5EF4-FFF2-40B4-BE49-F238E27FC236}">
                  <a16:creationId xmlns:a16="http://schemas.microsoft.com/office/drawing/2014/main" id="{4121A108-10FB-721C-0DB7-024099F0C98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62114" y="8882286"/>
              <a:ext cx="154005" cy="154005"/>
            </a:xfrm>
            <a:prstGeom prst="rect">
              <a:avLst/>
            </a:prstGeom>
          </p:spPr>
        </p:pic>
        <p:pic>
          <p:nvPicPr>
            <p:cNvPr id="17" name="object 48">
              <a:extLst>
                <a:ext uri="{FF2B5EF4-FFF2-40B4-BE49-F238E27FC236}">
                  <a16:creationId xmlns:a16="http://schemas.microsoft.com/office/drawing/2014/main" id="{DAE82E80-CD0E-DE37-7101-0797EE78B6D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46843" y="8113465"/>
              <a:ext cx="154005" cy="154005"/>
            </a:xfrm>
            <a:prstGeom prst="rect">
              <a:avLst/>
            </a:prstGeom>
          </p:spPr>
        </p:pic>
        <p:pic>
          <p:nvPicPr>
            <p:cNvPr id="18" name="object 49">
              <a:extLst>
                <a:ext uri="{FF2B5EF4-FFF2-40B4-BE49-F238E27FC236}">
                  <a16:creationId xmlns:a16="http://schemas.microsoft.com/office/drawing/2014/main" id="{9D5D8505-2915-4B21-479E-614A4C5074F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46843" y="8497876"/>
              <a:ext cx="154005" cy="154005"/>
            </a:xfrm>
            <a:prstGeom prst="rect">
              <a:avLst/>
            </a:prstGeom>
          </p:spPr>
        </p:pic>
        <p:pic>
          <p:nvPicPr>
            <p:cNvPr id="19" name="object 50">
              <a:extLst>
                <a:ext uri="{FF2B5EF4-FFF2-40B4-BE49-F238E27FC236}">
                  <a16:creationId xmlns:a16="http://schemas.microsoft.com/office/drawing/2014/main" id="{33411D95-1112-4C9E-CDF0-3CEA417D890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46843" y="8882286"/>
              <a:ext cx="154005" cy="154005"/>
            </a:xfrm>
            <a:prstGeom prst="rect">
              <a:avLst/>
            </a:prstGeom>
          </p:spPr>
        </p:pic>
        <p:pic>
          <p:nvPicPr>
            <p:cNvPr id="20" name="object 51">
              <a:extLst>
                <a:ext uri="{FF2B5EF4-FFF2-40B4-BE49-F238E27FC236}">
                  <a16:creationId xmlns:a16="http://schemas.microsoft.com/office/drawing/2014/main" id="{AC907A7E-2E3C-D085-2476-C5C1113D17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31566" y="8113465"/>
              <a:ext cx="154005" cy="154005"/>
            </a:xfrm>
            <a:prstGeom prst="rect">
              <a:avLst/>
            </a:prstGeom>
          </p:spPr>
        </p:pic>
        <p:pic>
          <p:nvPicPr>
            <p:cNvPr id="21" name="object 52">
              <a:extLst>
                <a:ext uri="{FF2B5EF4-FFF2-40B4-BE49-F238E27FC236}">
                  <a16:creationId xmlns:a16="http://schemas.microsoft.com/office/drawing/2014/main" id="{D48E62BC-4093-B5F3-DBC5-59DC7966801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31566" y="8497876"/>
              <a:ext cx="154005" cy="154005"/>
            </a:xfrm>
            <a:prstGeom prst="rect">
              <a:avLst/>
            </a:prstGeom>
          </p:spPr>
        </p:pic>
        <p:pic>
          <p:nvPicPr>
            <p:cNvPr id="22" name="object 53">
              <a:extLst>
                <a:ext uri="{FF2B5EF4-FFF2-40B4-BE49-F238E27FC236}">
                  <a16:creationId xmlns:a16="http://schemas.microsoft.com/office/drawing/2014/main" id="{73AEFAD0-9838-FD3F-5616-A9A5C2AF705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31566" y="8882286"/>
              <a:ext cx="154005" cy="154005"/>
            </a:xfrm>
            <a:prstGeom prst="rect">
              <a:avLst/>
            </a:prstGeom>
          </p:spPr>
        </p:pic>
        <p:pic>
          <p:nvPicPr>
            <p:cNvPr id="23" name="object 54">
              <a:extLst>
                <a:ext uri="{FF2B5EF4-FFF2-40B4-BE49-F238E27FC236}">
                  <a16:creationId xmlns:a16="http://schemas.microsoft.com/office/drawing/2014/main" id="{0FA36D61-18D0-F890-9A7F-C0ADA2488C8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3684" y="8113465"/>
              <a:ext cx="154005" cy="154005"/>
            </a:xfrm>
            <a:prstGeom prst="rect">
              <a:avLst/>
            </a:prstGeom>
          </p:spPr>
        </p:pic>
        <p:pic>
          <p:nvPicPr>
            <p:cNvPr id="24" name="object 55">
              <a:extLst>
                <a:ext uri="{FF2B5EF4-FFF2-40B4-BE49-F238E27FC236}">
                  <a16:creationId xmlns:a16="http://schemas.microsoft.com/office/drawing/2014/main" id="{D231B149-3734-3B8C-358C-31AE420F2C4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3684" y="8497876"/>
              <a:ext cx="154005" cy="154005"/>
            </a:xfrm>
            <a:prstGeom prst="rect">
              <a:avLst/>
            </a:prstGeom>
          </p:spPr>
        </p:pic>
        <p:pic>
          <p:nvPicPr>
            <p:cNvPr id="25" name="object 56">
              <a:extLst>
                <a:ext uri="{FF2B5EF4-FFF2-40B4-BE49-F238E27FC236}">
                  <a16:creationId xmlns:a16="http://schemas.microsoft.com/office/drawing/2014/main" id="{8A66FA72-B130-23B8-1CE6-37DA0165300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3684" y="8882286"/>
              <a:ext cx="154005" cy="154005"/>
            </a:xfrm>
            <a:prstGeom prst="rect">
              <a:avLst/>
            </a:prstGeom>
          </p:spPr>
        </p:pic>
        <p:pic>
          <p:nvPicPr>
            <p:cNvPr id="26" name="object 57">
              <a:extLst>
                <a:ext uri="{FF2B5EF4-FFF2-40B4-BE49-F238E27FC236}">
                  <a16:creationId xmlns:a16="http://schemas.microsoft.com/office/drawing/2014/main" id="{5E7DB17C-4EA7-24D3-BB16-763ED6F78B3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98411" y="8113465"/>
              <a:ext cx="154005" cy="154005"/>
            </a:xfrm>
            <a:prstGeom prst="rect">
              <a:avLst/>
            </a:prstGeom>
          </p:spPr>
        </p:pic>
        <p:pic>
          <p:nvPicPr>
            <p:cNvPr id="27" name="object 58">
              <a:extLst>
                <a:ext uri="{FF2B5EF4-FFF2-40B4-BE49-F238E27FC236}">
                  <a16:creationId xmlns:a16="http://schemas.microsoft.com/office/drawing/2014/main" id="{955AEA17-AC8B-0CD1-8A3B-E9BE65D8B0D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98411" y="8497876"/>
              <a:ext cx="154005" cy="154005"/>
            </a:xfrm>
            <a:prstGeom prst="rect">
              <a:avLst/>
            </a:prstGeom>
          </p:spPr>
        </p:pic>
        <p:pic>
          <p:nvPicPr>
            <p:cNvPr id="28" name="object 59">
              <a:extLst>
                <a:ext uri="{FF2B5EF4-FFF2-40B4-BE49-F238E27FC236}">
                  <a16:creationId xmlns:a16="http://schemas.microsoft.com/office/drawing/2014/main" id="{C1409B4E-90F3-89C6-C6D0-3DC92AC0212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83140" y="8113465"/>
              <a:ext cx="154005" cy="154005"/>
            </a:xfrm>
            <a:prstGeom prst="rect">
              <a:avLst/>
            </a:prstGeom>
          </p:spPr>
        </p:pic>
        <p:pic>
          <p:nvPicPr>
            <p:cNvPr id="29" name="object 60">
              <a:extLst>
                <a:ext uri="{FF2B5EF4-FFF2-40B4-BE49-F238E27FC236}">
                  <a16:creationId xmlns:a16="http://schemas.microsoft.com/office/drawing/2014/main" id="{F0906BB5-F271-B12B-A1E1-5486282DBD7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98411" y="8882286"/>
              <a:ext cx="154005" cy="154005"/>
            </a:xfrm>
            <a:prstGeom prst="rect">
              <a:avLst/>
            </a:prstGeom>
          </p:spPr>
        </p:pic>
        <p:pic>
          <p:nvPicPr>
            <p:cNvPr id="30" name="object 61">
              <a:extLst>
                <a:ext uri="{FF2B5EF4-FFF2-40B4-BE49-F238E27FC236}">
                  <a16:creationId xmlns:a16="http://schemas.microsoft.com/office/drawing/2014/main" id="{6F300DED-63BF-A093-ECCC-1E9785B6800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83140" y="8497876"/>
              <a:ext cx="154005" cy="154005"/>
            </a:xfrm>
            <a:prstGeom prst="rect">
              <a:avLst/>
            </a:prstGeom>
          </p:spPr>
        </p:pic>
        <p:pic>
          <p:nvPicPr>
            <p:cNvPr id="31" name="object 62">
              <a:extLst>
                <a:ext uri="{FF2B5EF4-FFF2-40B4-BE49-F238E27FC236}">
                  <a16:creationId xmlns:a16="http://schemas.microsoft.com/office/drawing/2014/main" id="{5B89B897-9868-458C-7AFC-E99EC11EBD6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00165" y="8113465"/>
              <a:ext cx="154005" cy="154005"/>
            </a:xfrm>
            <a:prstGeom prst="rect">
              <a:avLst/>
            </a:prstGeom>
          </p:spPr>
        </p:pic>
        <p:pic>
          <p:nvPicPr>
            <p:cNvPr id="32" name="object 63">
              <a:extLst>
                <a:ext uri="{FF2B5EF4-FFF2-40B4-BE49-F238E27FC236}">
                  <a16:creationId xmlns:a16="http://schemas.microsoft.com/office/drawing/2014/main" id="{C771A160-9435-48E7-28B6-71E1E7FCC4F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83140" y="8882286"/>
              <a:ext cx="154005" cy="154005"/>
            </a:xfrm>
            <a:prstGeom prst="rect">
              <a:avLst/>
            </a:prstGeom>
          </p:spPr>
        </p:pic>
        <p:pic>
          <p:nvPicPr>
            <p:cNvPr id="33" name="object 64">
              <a:extLst>
                <a:ext uri="{FF2B5EF4-FFF2-40B4-BE49-F238E27FC236}">
                  <a16:creationId xmlns:a16="http://schemas.microsoft.com/office/drawing/2014/main" id="{C45156A1-AD7C-48D8-0944-EF8D2629909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00165" y="8497876"/>
              <a:ext cx="154005" cy="154005"/>
            </a:xfrm>
            <a:prstGeom prst="rect">
              <a:avLst/>
            </a:prstGeom>
          </p:spPr>
        </p:pic>
        <p:pic>
          <p:nvPicPr>
            <p:cNvPr id="34" name="object 65">
              <a:extLst>
                <a:ext uri="{FF2B5EF4-FFF2-40B4-BE49-F238E27FC236}">
                  <a16:creationId xmlns:a16="http://schemas.microsoft.com/office/drawing/2014/main" id="{68645A5E-0949-02BC-7AAA-313176FBC50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00165" y="8882286"/>
              <a:ext cx="154005" cy="154005"/>
            </a:xfrm>
            <a:prstGeom prst="rect">
              <a:avLst/>
            </a:prstGeom>
          </p:spPr>
        </p:pic>
        <p:pic>
          <p:nvPicPr>
            <p:cNvPr id="35" name="object 66">
              <a:extLst>
                <a:ext uri="{FF2B5EF4-FFF2-40B4-BE49-F238E27FC236}">
                  <a16:creationId xmlns:a16="http://schemas.microsoft.com/office/drawing/2014/main" id="{22A1431A-B6C1-851C-736A-88E5FA52EBF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5368" y="8113465"/>
              <a:ext cx="154005" cy="154005"/>
            </a:xfrm>
            <a:prstGeom prst="rect">
              <a:avLst/>
            </a:prstGeom>
          </p:spPr>
        </p:pic>
        <p:pic>
          <p:nvPicPr>
            <p:cNvPr id="36" name="object 67">
              <a:extLst>
                <a:ext uri="{FF2B5EF4-FFF2-40B4-BE49-F238E27FC236}">
                  <a16:creationId xmlns:a16="http://schemas.microsoft.com/office/drawing/2014/main" id="{0BC0CC2D-417B-F37C-C788-F3BA1D537E9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5368" y="8882286"/>
              <a:ext cx="154005" cy="154005"/>
            </a:xfrm>
            <a:prstGeom prst="rect">
              <a:avLst/>
            </a:prstGeom>
          </p:spPr>
        </p:pic>
        <p:pic>
          <p:nvPicPr>
            <p:cNvPr id="37" name="object 68">
              <a:extLst>
                <a:ext uri="{FF2B5EF4-FFF2-40B4-BE49-F238E27FC236}">
                  <a16:creationId xmlns:a16="http://schemas.microsoft.com/office/drawing/2014/main" id="{AB08A57A-1D9C-665F-BA45-1ED967F4C33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5368" y="8497876"/>
              <a:ext cx="154005" cy="154005"/>
            </a:xfrm>
            <a:prstGeom prst="rect">
              <a:avLst/>
            </a:prstGeom>
          </p:spPr>
        </p:pic>
        <p:pic>
          <p:nvPicPr>
            <p:cNvPr id="38" name="object 69">
              <a:extLst>
                <a:ext uri="{FF2B5EF4-FFF2-40B4-BE49-F238E27FC236}">
                  <a16:creationId xmlns:a16="http://schemas.microsoft.com/office/drawing/2014/main" id="{F4444DA8-F532-45A6-E18A-77AEA90B2BF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10098" y="8113465"/>
              <a:ext cx="154005" cy="154005"/>
            </a:xfrm>
            <a:prstGeom prst="rect">
              <a:avLst/>
            </a:prstGeom>
          </p:spPr>
        </p:pic>
        <p:pic>
          <p:nvPicPr>
            <p:cNvPr id="39" name="object 70">
              <a:extLst>
                <a:ext uri="{FF2B5EF4-FFF2-40B4-BE49-F238E27FC236}">
                  <a16:creationId xmlns:a16="http://schemas.microsoft.com/office/drawing/2014/main" id="{783FB142-1FED-436A-96DF-E3F915BCD26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10098" y="8497876"/>
              <a:ext cx="154005" cy="154005"/>
            </a:xfrm>
            <a:prstGeom prst="rect">
              <a:avLst/>
            </a:prstGeom>
          </p:spPr>
        </p:pic>
        <p:pic>
          <p:nvPicPr>
            <p:cNvPr id="40" name="object 71">
              <a:extLst>
                <a:ext uri="{FF2B5EF4-FFF2-40B4-BE49-F238E27FC236}">
                  <a16:creationId xmlns:a16="http://schemas.microsoft.com/office/drawing/2014/main" id="{4D51C256-C567-DD17-E10A-94BDDAB3A7B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10098" y="8882286"/>
              <a:ext cx="154005" cy="154005"/>
            </a:xfrm>
            <a:prstGeom prst="rect">
              <a:avLst/>
            </a:prstGeom>
          </p:spPr>
        </p:pic>
        <p:pic>
          <p:nvPicPr>
            <p:cNvPr id="41" name="object 72">
              <a:extLst>
                <a:ext uri="{FF2B5EF4-FFF2-40B4-BE49-F238E27FC236}">
                  <a16:creationId xmlns:a16="http://schemas.microsoft.com/office/drawing/2014/main" id="{2062E06E-36C6-3867-E6F6-117EEF9D353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94822" y="8113465"/>
              <a:ext cx="154005" cy="154005"/>
            </a:xfrm>
            <a:prstGeom prst="rect">
              <a:avLst/>
            </a:prstGeom>
          </p:spPr>
        </p:pic>
        <p:pic>
          <p:nvPicPr>
            <p:cNvPr id="42" name="object 73">
              <a:extLst>
                <a:ext uri="{FF2B5EF4-FFF2-40B4-BE49-F238E27FC236}">
                  <a16:creationId xmlns:a16="http://schemas.microsoft.com/office/drawing/2014/main" id="{E00D4936-D2A3-0995-E946-095D3282ED3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94822" y="8497876"/>
              <a:ext cx="154005" cy="154005"/>
            </a:xfrm>
            <a:prstGeom prst="rect">
              <a:avLst/>
            </a:prstGeom>
          </p:spPr>
        </p:pic>
        <p:pic>
          <p:nvPicPr>
            <p:cNvPr id="43" name="object 74">
              <a:extLst>
                <a:ext uri="{FF2B5EF4-FFF2-40B4-BE49-F238E27FC236}">
                  <a16:creationId xmlns:a16="http://schemas.microsoft.com/office/drawing/2014/main" id="{8CCCF978-63E8-55F6-6F50-70CC4E679B2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94822" y="8882286"/>
              <a:ext cx="154005" cy="154005"/>
            </a:xfrm>
            <a:prstGeom prst="rect">
              <a:avLst/>
            </a:prstGeom>
          </p:spPr>
        </p:pic>
        <p:pic>
          <p:nvPicPr>
            <p:cNvPr id="44" name="object 75">
              <a:extLst>
                <a:ext uri="{FF2B5EF4-FFF2-40B4-BE49-F238E27FC236}">
                  <a16:creationId xmlns:a16="http://schemas.microsoft.com/office/drawing/2014/main" id="{CD3D9E74-3AB1-B2B8-ED2D-48AABACD0B9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62348" y="8113465"/>
              <a:ext cx="154005" cy="154005"/>
            </a:xfrm>
            <a:prstGeom prst="rect">
              <a:avLst/>
            </a:prstGeom>
          </p:spPr>
        </p:pic>
        <p:pic>
          <p:nvPicPr>
            <p:cNvPr id="45" name="object 76">
              <a:extLst>
                <a:ext uri="{FF2B5EF4-FFF2-40B4-BE49-F238E27FC236}">
                  <a16:creationId xmlns:a16="http://schemas.microsoft.com/office/drawing/2014/main" id="{E65126CA-31F8-C6E2-B0AE-E7D6C6128DE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62348" y="8497876"/>
              <a:ext cx="154005" cy="154005"/>
            </a:xfrm>
            <a:prstGeom prst="rect">
              <a:avLst/>
            </a:prstGeom>
          </p:spPr>
        </p:pic>
        <p:pic>
          <p:nvPicPr>
            <p:cNvPr id="46" name="object 77">
              <a:extLst>
                <a:ext uri="{FF2B5EF4-FFF2-40B4-BE49-F238E27FC236}">
                  <a16:creationId xmlns:a16="http://schemas.microsoft.com/office/drawing/2014/main" id="{2551AE81-E6DD-999E-8EEF-FDAE8825232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62348" y="8882286"/>
              <a:ext cx="154005" cy="154005"/>
            </a:xfrm>
            <a:prstGeom prst="rect">
              <a:avLst/>
            </a:prstGeom>
          </p:spPr>
        </p:pic>
        <p:pic>
          <p:nvPicPr>
            <p:cNvPr id="47" name="object 78">
              <a:extLst>
                <a:ext uri="{FF2B5EF4-FFF2-40B4-BE49-F238E27FC236}">
                  <a16:creationId xmlns:a16="http://schemas.microsoft.com/office/drawing/2014/main" id="{C810E2A5-47D6-13E6-9550-A104E0C6EC5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47078" y="8113465"/>
              <a:ext cx="154005" cy="154005"/>
            </a:xfrm>
            <a:prstGeom prst="rect">
              <a:avLst/>
            </a:prstGeom>
          </p:spPr>
        </p:pic>
        <p:pic>
          <p:nvPicPr>
            <p:cNvPr id="48" name="object 79">
              <a:extLst>
                <a:ext uri="{FF2B5EF4-FFF2-40B4-BE49-F238E27FC236}">
                  <a16:creationId xmlns:a16="http://schemas.microsoft.com/office/drawing/2014/main" id="{3D133203-8197-8B75-F928-BC6E7D02A39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47078" y="8497876"/>
              <a:ext cx="154005" cy="154005"/>
            </a:xfrm>
            <a:prstGeom prst="rect">
              <a:avLst/>
            </a:prstGeom>
          </p:spPr>
        </p:pic>
        <p:pic>
          <p:nvPicPr>
            <p:cNvPr id="49" name="object 80">
              <a:extLst>
                <a:ext uri="{FF2B5EF4-FFF2-40B4-BE49-F238E27FC236}">
                  <a16:creationId xmlns:a16="http://schemas.microsoft.com/office/drawing/2014/main" id="{9C3F2CFE-0D26-0E15-A36B-6D252639702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47078" y="8882286"/>
              <a:ext cx="154005" cy="154005"/>
            </a:xfrm>
            <a:prstGeom prst="rect">
              <a:avLst/>
            </a:prstGeom>
          </p:spPr>
        </p:pic>
        <p:pic>
          <p:nvPicPr>
            <p:cNvPr id="50" name="object 81">
              <a:extLst>
                <a:ext uri="{FF2B5EF4-FFF2-40B4-BE49-F238E27FC236}">
                  <a16:creationId xmlns:a16="http://schemas.microsoft.com/office/drawing/2014/main" id="{4ECAA5DB-2160-7093-5A65-76EF51B5043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31801" y="8113465"/>
              <a:ext cx="154005" cy="154005"/>
            </a:xfrm>
            <a:prstGeom prst="rect">
              <a:avLst/>
            </a:prstGeom>
          </p:spPr>
        </p:pic>
        <p:pic>
          <p:nvPicPr>
            <p:cNvPr id="51" name="object 82">
              <a:extLst>
                <a:ext uri="{FF2B5EF4-FFF2-40B4-BE49-F238E27FC236}">
                  <a16:creationId xmlns:a16="http://schemas.microsoft.com/office/drawing/2014/main" id="{E17CBB05-07DB-E6EA-3E26-B8DE303E204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31801" y="8497876"/>
              <a:ext cx="154005" cy="154005"/>
            </a:xfrm>
            <a:prstGeom prst="rect">
              <a:avLst/>
            </a:prstGeom>
          </p:spPr>
        </p:pic>
        <p:pic>
          <p:nvPicPr>
            <p:cNvPr id="52" name="object 83">
              <a:extLst>
                <a:ext uri="{FF2B5EF4-FFF2-40B4-BE49-F238E27FC236}">
                  <a16:creationId xmlns:a16="http://schemas.microsoft.com/office/drawing/2014/main" id="{FF5D0252-4CF8-F6DA-1AEE-ACC4F642DE2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31801" y="8882286"/>
              <a:ext cx="154005" cy="154005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2DC3F8BB-A73C-BB17-EC79-B6E34094DB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7129" y="2554214"/>
            <a:ext cx="15079266" cy="1052864"/>
          </a:xfrm>
          <a:prstGeom prst="rect">
            <a:avLst/>
          </a:prstGeom>
        </p:spPr>
        <p:txBody>
          <a:bodyPr anchor="t"/>
          <a:lstStyle>
            <a:lvl1pPr algn="l">
              <a:defRPr sz="5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Chapter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marker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/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headline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(Calibri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Bold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, 58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pt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179BF513-9E51-1851-7D1F-E6A16BB4E9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7129" y="3601146"/>
            <a:ext cx="11662050" cy="19403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753969" indent="0" algn="ctr">
              <a:buNone/>
              <a:defRPr sz="3298"/>
            </a:lvl2pPr>
            <a:lvl3pPr marL="1507937" indent="0" algn="ctr">
              <a:buNone/>
              <a:defRPr sz="2968"/>
            </a:lvl3pPr>
            <a:lvl4pPr marL="2261906" indent="0" algn="ctr">
              <a:buNone/>
              <a:defRPr sz="2639"/>
            </a:lvl4pPr>
            <a:lvl5pPr marL="3015874" indent="0" algn="ctr">
              <a:buNone/>
              <a:defRPr sz="2639"/>
            </a:lvl5pPr>
            <a:lvl6pPr marL="3769843" indent="0" algn="ctr">
              <a:buNone/>
              <a:defRPr sz="2639"/>
            </a:lvl6pPr>
            <a:lvl7pPr marL="4523811" indent="0" algn="ctr">
              <a:buNone/>
              <a:defRPr sz="2639"/>
            </a:lvl7pPr>
            <a:lvl8pPr marL="5277780" indent="0" algn="ctr">
              <a:buNone/>
              <a:defRPr sz="2639"/>
            </a:lvl8pPr>
            <a:lvl9pPr marL="6031748" indent="0" algn="ctr">
              <a:buNone/>
              <a:defRPr sz="2639"/>
            </a:lvl9pPr>
          </a:lstStyle>
          <a:p>
            <a:pPr marL="12701" marR="5081" indent="0">
              <a:lnSpc>
                <a:spcPts val="5771"/>
              </a:lnSpc>
              <a:spcBef>
                <a:spcPts val="365"/>
              </a:spcBef>
              <a:buNone/>
              <a:defRPr/>
            </a:pP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An additional </a:t>
            </a:r>
            <a:r>
              <a:rPr lang="de-DE" b="0" kern="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heading</a:t>
            </a: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 </a:t>
            </a:r>
            <a:r>
              <a:rPr lang="de-DE" b="0" kern="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can</a:t>
            </a: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 </a:t>
            </a:r>
            <a:r>
              <a:rPr lang="de-DE" b="0" kern="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be</a:t>
            </a: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 </a:t>
            </a:r>
            <a:r>
              <a:rPr lang="de-DE" b="0" kern="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added</a:t>
            </a: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 </a:t>
            </a:r>
            <a:r>
              <a:rPr lang="de-DE" b="0" kern="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here</a:t>
            </a: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 </a:t>
            </a:r>
            <a:r>
              <a:rPr lang="de-DE" b="0" kern="0" spc="-1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(Calibri Regular, 48 </a:t>
            </a:r>
            <a:r>
              <a:rPr lang="de-DE" b="0" kern="0" spc="-1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pt</a:t>
            </a:r>
            <a:r>
              <a:rPr lang="de-DE" b="0" kern="0" spc="-1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)</a:t>
            </a:r>
            <a:endParaRPr lang="de-DE" b="0" kern="0" dirty="0">
              <a:solidFill>
                <a:sysClr val="windowText" lastClr="000000"/>
              </a:solidFill>
              <a:latin typeface="Calibri" panose="020F0502020204030204" pitchFamily="34" charset="0"/>
              <a:ea typeface="Source Sans Pro Semibold" panose="020B0503030403020204" pitchFamily="34" charset="0"/>
              <a:cs typeface="Cabin"/>
            </a:endParaRPr>
          </a:p>
        </p:txBody>
      </p:sp>
      <p:sp>
        <p:nvSpPr>
          <p:cNvPr id="55" name="Textplatzhalter 524">
            <a:extLst>
              <a:ext uri="{FF2B5EF4-FFF2-40B4-BE49-F238E27FC236}">
                <a16:creationId xmlns:a16="http://schemas.microsoft.com/office/drawing/2014/main" id="{6D57B1AF-331B-C24B-B0C9-8E0E6575E6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7129" y="10078947"/>
            <a:ext cx="10479124" cy="6460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subtitle</a:t>
            </a:r>
            <a:r>
              <a:rPr lang="de-DE" dirty="0"/>
              <a:t> (Calibri </a:t>
            </a:r>
            <a:r>
              <a:rPr lang="de-DE" dirty="0" err="1"/>
              <a:t>Bold</a:t>
            </a:r>
            <a:r>
              <a:rPr lang="de-DE" dirty="0"/>
              <a:t>, 36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2F9AA9-C63C-A4E4-5DE6-765CE808F1D6}"/>
              </a:ext>
            </a:extLst>
          </p:cNvPr>
          <p:cNvPicPr/>
          <p:nvPr userDrawn="1"/>
        </p:nvPicPr>
        <p:blipFill>
          <a:blip r:embed="rId5"/>
          <a:stretch>
            <a:fillRect/>
          </a:stretch>
        </p:blipFill>
        <p:spPr>
          <a:xfrm>
            <a:off x="17751568" y="2765644"/>
            <a:ext cx="1781908" cy="1422400"/>
          </a:xfrm>
          <a:prstGeom prst="rect">
            <a:avLst/>
          </a:prstGeom>
        </p:spPr>
      </p:pic>
      <p:pic>
        <p:nvPicPr>
          <p:cNvPr id="6" name="Grafik 5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AB6FE58A-9106-0C1A-F746-AB9DB58EF2D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47128" y="533208"/>
            <a:ext cx="4634143" cy="115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6183-21BC-83A8-F7D6-6CDB9A317B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9874" y="1510562"/>
            <a:ext cx="13504259" cy="9571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Fonts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99104-500E-0AE0-8060-27186D1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4E6F-D6F3-3C44-8CB0-D551CB0003EE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3079B-AA48-F8B6-28F9-72B9232D5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CD9B77-472E-2EAA-B4DE-12B0C5F5FCB4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3"/>
            <a:ext cx="10573720" cy="506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12701">
              <a:spcBef>
                <a:spcPts val="120"/>
              </a:spcBef>
            </a:pPr>
            <a:r>
              <a:rPr lang="de-DE" sz="2400" b="0" i="0" spc="-10" dirty="0">
                <a:solidFill>
                  <a:srgbClr val="0099DD"/>
                </a:solidFill>
                <a:latin typeface="Calibri" panose="020F0502020204030204" pitchFamily="34" charset="0"/>
              </a:rPr>
              <a:t>Design </a:t>
            </a:r>
            <a:r>
              <a:rPr lang="de-DE" sz="2400" b="0" i="0" spc="-10" dirty="0" err="1">
                <a:solidFill>
                  <a:srgbClr val="0099DD"/>
                </a:solidFill>
                <a:latin typeface="Calibri" panose="020F0502020204030204" pitchFamily="34" charset="0"/>
              </a:rPr>
              <a:t>elements</a:t>
            </a:r>
            <a:endParaRPr lang="de-DE" sz="2400" b="0" i="0" dirty="0">
              <a:latin typeface="Calibri" panose="020F0502020204030204" pitchFamily="34" charset="0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BB0EE8EA-02F0-6E4C-47E9-441D5790F62C}"/>
              </a:ext>
            </a:extLst>
          </p:cNvPr>
          <p:cNvSpPr txBox="1">
            <a:spLocks/>
          </p:cNvSpPr>
          <p:nvPr userDrawn="1"/>
        </p:nvSpPr>
        <p:spPr>
          <a:xfrm>
            <a:off x="1010186" y="4269878"/>
            <a:ext cx="13310195" cy="913070"/>
          </a:xfrm>
          <a:prstGeom prst="rect">
            <a:avLst/>
          </a:prstGeom>
        </p:spPr>
        <p:txBody>
          <a:bodyPr vert="horz" wrap="square" lIns="0" tIns="6604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Cabin Medium" pitchFamily="2" charset="77"/>
                <a:ea typeface="+mj-ea"/>
                <a:cs typeface="+mj-cs"/>
              </a:defRPr>
            </a:lvl1pPr>
          </a:lstStyle>
          <a:p>
            <a:pPr marL="12701" marR="5081">
              <a:lnSpc>
                <a:spcPts val="6601"/>
              </a:lnSpc>
              <a:spcBef>
                <a:spcPts val="520"/>
              </a:spcBef>
            </a:pPr>
            <a:r>
              <a:rPr lang="de-DE" sz="5801" b="1" i="0" spc="-10" dirty="0">
                <a:solidFill>
                  <a:schemeClr val="tx2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Headlines in Calibri </a:t>
            </a:r>
            <a:r>
              <a:rPr lang="de-DE" sz="5801" b="1" i="0" spc="-10" dirty="0" err="1">
                <a:solidFill>
                  <a:schemeClr val="tx2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Bold</a:t>
            </a:r>
            <a:r>
              <a:rPr lang="de-DE" sz="5801" b="1" i="0" spc="-10" dirty="0">
                <a:solidFill>
                  <a:schemeClr val="tx2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(58 </a:t>
            </a:r>
            <a:r>
              <a:rPr lang="de-DE" sz="5801" b="1" i="0" spc="-10" dirty="0" err="1">
                <a:solidFill>
                  <a:schemeClr val="tx2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pt</a:t>
            </a:r>
            <a:r>
              <a:rPr lang="de-DE" sz="5801" b="1" i="0" spc="-10" dirty="0">
                <a:solidFill>
                  <a:schemeClr val="tx2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) </a:t>
            </a:r>
            <a:endParaRPr lang="de-DE" sz="5801" b="1" i="0" dirty="0">
              <a:solidFill>
                <a:schemeClr val="tx2"/>
              </a:solidFill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F08A316F-B2F5-E23A-5B66-44E36722562E}"/>
              </a:ext>
            </a:extLst>
          </p:cNvPr>
          <p:cNvSpPr txBox="1"/>
          <p:nvPr userDrawn="1"/>
        </p:nvSpPr>
        <p:spPr>
          <a:xfrm>
            <a:off x="1010186" y="3507906"/>
            <a:ext cx="7265636" cy="384721"/>
          </a:xfrm>
          <a:prstGeom prst="rect">
            <a:avLst/>
          </a:prstGeom>
        </p:spPr>
        <p:txBody>
          <a:bodyPr vert="horz" wrap="square" lIns="0" tIns="15241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120"/>
              </a:spcBef>
            </a:pPr>
            <a:r>
              <a:rPr lang="de-DE" sz="2400" b="0" i="0" dirty="0" err="1">
                <a:solidFill>
                  <a:srgbClr val="0099DD"/>
                </a:solidFill>
                <a:latin typeface="Calibri" panose="020F0502020204030204" pitchFamily="34" charset="0"/>
                <a:cs typeface="Cabin"/>
              </a:rPr>
              <a:t>Category</a:t>
            </a:r>
            <a:r>
              <a:rPr lang="de-DE" sz="2400" b="0" i="0" dirty="0">
                <a:solidFill>
                  <a:srgbClr val="0099DD"/>
                </a:solidFill>
                <a:latin typeface="Calibri" panose="020F0502020204030204" pitchFamily="34" charset="0"/>
                <a:cs typeface="Cabin"/>
              </a:rPr>
              <a:t> </a:t>
            </a:r>
            <a:r>
              <a:rPr lang="de-DE" sz="2400" b="0" i="0" dirty="0" err="1">
                <a:solidFill>
                  <a:srgbClr val="0099DD"/>
                </a:solidFill>
                <a:latin typeface="Calibri" panose="020F0502020204030204" pitchFamily="34" charset="0"/>
                <a:cs typeface="Cabin"/>
              </a:rPr>
              <a:t>or</a:t>
            </a:r>
            <a:r>
              <a:rPr lang="de-DE" sz="2400" b="0" i="0" dirty="0">
                <a:solidFill>
                  <a:srgbClr val="0099DD"/>
                </a:solidFill>
                <a:latin typeface="Calibri" panose="020F0502020204030204" pitchFamily="34" charset="0"/>
                <a:cs typeface="Cabin"/>
              </a:rPr>
              <a:t> </a:t>
            </a:r>
            <a:r>
              <a:rPr lang="de-DE" sz="2400" b="0" i="0" dirty="0" err="1">
                <a:solidFill>
                  <a:srgbClr val="0099DD"/>
                </a:solidFill>
                <a:latin typeface="Calibri" panose="020F0502020204030204" pitchFamily="34" charset="0"/>
                <a:cs typeface="Cabin"/>
              </a:rPr>
              <a:t>chapter</a:t>
            </a:r>
            <a:r>
              <a:rPr lang="de-DE" sz="2400" b="0" i="0" dirty="0">
                <a:solidFill>
                  <a:srgbClr val="0099DD"/>
                </a:solidFill>
                <a:latin typeface="Calibri" panose="020F0502020204030204" pitchFamily="34" charset="0"/>
                <a:cs typeface="Cabin"/>
              </a:rPr>
              <a:t> </a:t>
            </a:r>
            <a:r>
              <a:rPr lang="de-DE" sz="2400" b="0" i="0" spc="-10" dirty="0">
                <a:solidFill>
                  <a:srgbClr val="0099DD"/>
                </a:solidFill>
                <a:latin typeface="Calibri" panose="020F0502020204030204" pitchFamily="34" charset="0"/>
                <a:cs typeface="Cabin"/>
              </a:rPr>
              <a:t>in Calibri Regular (24 </a:t>
            </a:r>
            <a:r>
              <a:rPr lang="de-DE" sz="2400" b="0" i="0" spc="-10" dirty="0" err="1">
                <a:solidFill>
                  <a:srgbClr val="0099DD"/>
                </a:solidFill>
                <a:latin typeface="Calibri" panose="020F0502020204030204" pitchFamily="34" charset="0"/>
                <a:cs typeface="Cabin"/>
              </a:rPr>
              <a:t>pt</a:t>
            </a:r>
            <a:r>
              <a:rPr lang="de-DE" sz="2400" b="0" i="0" spc="-10" dirty="0">
                <a:solidFill>
                  <a:srgbClr val="0099DD"/>
                </a:solidFill>
                <a:latin typeface="Calibri" panose="020F0502020204030204" pitchFamily="34" charset="0"/>
                <a:cs typeface="Cabin"/>
              </a:rPr>
              <a:t>)</a:t>
            </a:r>
            <a:endParaRPr sz="2400" b="0" i="0" dirty="0">
              <a:latin typeface="Calibri" panose="020F0502020204030204" pitchFamily="34" charset="0"/>
              <a:cs typeface="Cabin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063EB5ED-7190-E755-A10C-8A135DB6905C}"/>
              </a:ext>
            </a:extLst>
          </p:cNvPr>
          <p:cNvSpPr txBox="1">
            <a:spLocks/>
          </p:cNvSpPr>
          <p:nvPr userDrawn="1"/>
        </p:nvSpPr>
        <p:spPr>
          <a:xfrm>
            <a:off x="1010186" y="5551754"/>
            <a:ext cx="11481251" cy="1314334"/>
          </a:xfrm>
          <a:prstGeom prst="rect">
            <a:avLst/>
          </a:prstGeom>
        </p:spPr>
        <p:txBody>
          <a:bodyPr vert="horz" wrap="square" lIns="0" tIns="171464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bin SemiBold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Cabin SemiBold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Cabin SemiBold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Cabin SemiBold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Cabin SemiBold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350"/>
              </a:spcBef>
              <a:buNone/>
            </a:pPr>
            <a:r>
              <a:rPr lang="de-DE" sz="3600" b="1" i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Subheading</a:t>
            </a:r>
            <a:r>
              <a:rPr lang="de-DE" sz="3600" b="1" i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Calibri </a:t>
            </a:r>
            <a:r>
              <a:rPr lang="de-DE" sz="3600" b="1" i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Bold</a:t>
            </a:r>
            <a:r>
              <a:rPr lang="de-DE" sz="3600" b="1" i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(36 </a:t>
            </a:r>
            <a:r>
              <a:rPr lang="de-DE" sz="3600" b="1" i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  <a:r>
              <a:rPr lang="de-DE" sz="3600" b="1" i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3600" b="1" i="0" spc="-25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Body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text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in Calibri Regular (28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pt</a:t>
            </a:r>
            <a:r>
              <a:rPr lang="de-DE" sz="2800" b="0" i="0" spc="-75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)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94922588-9C17-598A-BFC5-5C4F150378A8}"/>
              </a:ext>
            </a:extLst>
          </p:cNvPr>
          <p:cNvSpPr txBox="1">
            <a:spLocks/>
          </p:cNvSpPr>
          <p:nvPr userDrawn="1"/>
        </p:nvSpPr>
        <p:spPr>
          <a:xfrm>
            <a:off x="1010186" y="7368639"/>
            <a:ext cx="7401954" cy="1042607"/>
          </a:xfrm>
          <a:prstGeom prst="rect">
            <a:avLst/>
          </a:prstGeom>
        </p:spPr>
        <p:txBody>
          <a:bodyPr vert="horz" wrap="square" lIns="0" tIns="171464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>
                <a:solidFill>
                  <a:schemeClr val="tx1"/>
                </a:solidFill>
                <a:latin typeface="Cabin SemiBold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Cabin SemiBold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chemeClr val="tx1"/>
                </a:solidFill>
                <a:latin typeface="Cabin SemiBold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Cabin SemiBold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tx1"/>
                </a:solidFill>
                <a:latin typeface="Cabin SemiBold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352" indent="-214650">
              <a:lnSpc>
                <a:spcPct val="100000"/>
              </a:lnSpc>
              <a:tabLst>
                <a:tab pos="227352" algn="l"/>
              </a:tabLst>
            </a:pP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Bulleted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lists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in Calibri Regular (28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pt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)</a:t>
            </a:r>
            <a:endParaRPr lang="de-DE" sz="2800" b="0" i="0" spc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  <a:p>
            <a:pPr marL="684597" lvl="1" indent="-214650">
              <a:lnSpc>
                <a:spcPct val="100000"/>
              </a:lnSpc>
              <a:spcBef>
                <a:spcPts val="340"/>
              </a:spcBef>
              <a:tabLst>
                <a:tab pos="227352" algn="l"/>
              </a:tabLst>
            </a:pPr>
            <a:r>
              <a:rPr lang="de-DE" sz="26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Indented</a:t>
            </a:r>
            <a:r>
              <a:rPr lang="de-DE" sz="26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6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lists</a:t>
            </a:r>
            <a:r>
              <a:rPr lang="de-DE" sz="26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in Calibri Regular (26 </a:t>
            </a:r>
            <a:r>
              <a:rPr lang="de-DE" sz="26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pt</a:t>
            </a:r>
            <a:r>
              <a:rPr lang="de-DE" sz="26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)</a:t>
            </a:r>
            <a:endParaRPr lang="de-DE" sz="2600" b="0" i="0" spc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38">
            <a:extLst>
              <a:ext uri="{FF2B5EF4-FFF2-40B4-BE49-F238E27FC236}">
                <a16:creationId xmlns:a16="http://schemas.microsoft.com/office/drawing/2014/main" id="{DCADEA60-ACDA-219C-9FF7-8EC67604D7BC}"/>
              </a:ext>
            </a:extLst>
          </p:cNvPr>
          <p:cNvSpPr txBox="1"/>
          <p:nvPr userDrawn="1"/>
        </p:nvSpPr>
        <p:spPr>
          <a:xfrm>
            <a:off x="1086828" y="9038675"/>
            <a:ext cx="5539440" cy="274371"/>
          </a:xfrm>
          <a:prstGeom prst="rect">
            <a:avLst/>
          </a:prstGeom>
        </p:spPr>
        <p:txBody>
          <a:bodyPr vert="horz" wrap="square" lIns="0" tIns="12701" rIns="0" bIns="0" rtlCol="0">
            <a:spAutoFit/>
          </a:bodyPr>
          <a:lstStyle/>
          <a:p>
            <a:pPr marL="12701" marR="5081">
              <a:lnSpc>
                <a:spcPct val="108300"/>
              </a:lnSpc>
              <a:spcBef>
                <a:spcPts val="100"/>
              </a:spcBef>
            </a:pPr>
            <a:r>
              <a:rPr lang="de-DE" sz="1650" b="0" i="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References and </a:t>
            </a:r>
            <a:r>
              <a:rPr lang="de-DE" sz="1650" b="0" i="0" dirty="0" err="1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page</a:t>
            </a:r>
            <a:r>
              <a:rPr lang="de-DE" sz="1650" b="0" i="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1650" b="0" i="0" dirty="0" err="1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numbering</a:t>
            </a:r>
            <a:r>
              <a:rPr lang="de-DE" sz="1650" b="0" i="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in Calibri Regular (16,5 </a:t>
            </a:r>
            <a:r>
              <a:rPr lang="de-DE" sz="1650" b="0" i="0" dirty="0" err="1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pt</a:t>
            </a:r>
            <a:r>
              <a:rPr lang="de-DE" sz="1650" b="0" i="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)</a:t>
            </a:r>
            <a:endParaRPr sz="1650" b="0" i="0" dirty="0">
              <a:solidFill>
                <a:schemeClr val="tx1"/>
              </a:solidFill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bject 38">
            <a:extLst>
              <a:ext uri="{FF2B5EF4-FFF2-40B4-BE49-F238E27FC236}">
                <a16:creationId xmlns:a16="http://schemas.microsoft.com/office/drawing/2014/main" id="{2C4B78DF-9D23-2563-F232-7A44AF9759BE}"/>
              </a:ext>
            </a:extLst>
          </p:cNvPr>
          <p:cNvSpPr txBox="1"/>
          <p:nvPr userDrawn="1"/>
        </p:nvSpPr>
        <p:spPr>
          <a:xfrm>
            <a:off x="1086827" y="9624319"/>
            <a:ext cx="4393655" cy="234745"/>
          </a:xfrm>
          <a:prstGeom prst="rect">
            <a:avLst/>
          </a:prstGeom>
        </p:spPr>
        <p:txBody>
          <a:bodyPr vert="horz" wrap="square" lIns="0" tIns="12701" rIns="0" bIns="0" rtlCol="0">
            <a:spAutoFit/>
          </a:bodyPr>
          <a:lstStyle/>
          <a:p>
            <a:pPr marL="12701" marR="5081">
              <a:lnSpc>
                <a:spcPct val="108300"/>
              </a:lnSpc>
              <a:spcBef>
                <a:spcPts val="100"/>
              </a:spcBef>
            </a:pPr>
            <a:r>
              <a:rPr lang="de-DE" sz="1400" b="0" i="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Date in Calibri Regular (14 </a:t>
            </a:r>
            <a:r>
              <a:rPr lang="de-DE" sz="1400" b="0" i="0" dirty="0" err="1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pt</a:t>
            </a:r>
            <a:r>
              <a:rPr lang="de-DE" sz="1400" b="0" i="0" dirty="0">
                <a:solidFill>
                  <a:schemeClr val="tx1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)</a:t>
            </a:r>
            <a:endParaRPr sz="1400" b="0" i="0" dirty="0">
              <a:solidFill>
                <a:schemeClr val="tx1"/>
              </a:solidFill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fik 4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2241713B-1FEC-034E-D6C3-21C38BDA4C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365806" y="547556"/>
            <a:ext cx="3316412" cy="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1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6183-21BC-83A8-F7D6-6CDB9A317B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9874" y="1510562"/>
            <a:ext cx="3615193" cy="9571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Icons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99104-500E-0AE0-8060-27186D1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AEDB-B221-4D4C-B9D2-80FCDF892C40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3079B-AA48-F8B6-28F9-72B9232D5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CD9B77-472E-2EAA-B4DE-12B0C5F5FCB4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3"/>
            <a:ext cx="10573720" cy="506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Design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elements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object 38">
            <a:extLst>
              <a:ext uri="{FF2B5EF4-FFF2-40B4-BE49-F238E27FC236}">
                <a16:creationId xmlns:a16="http://schemas.microsoft.com/office/drawing/2014/main" id="{CD121400-CCFC-2983-D27E-F3FB70DB5A83}"/>
              </a:ext>
            </a:extLst>
          </p:cNvPr>
          <p:cNvGrpSpPr/>
          <p:nvPr userDrawn="1"/>
        </p:nvGrpSpPr>
        <p:grpSpPr>
          <a:xfrm>
            <a:off x="1578806" y="2770545"/>
            <a:ext cx="1736862" cy="2795905"/>
            <a:chOff x="1426281" y="2956346"/>
            <a:chExt cx="1736725" cy="2795905"/>
          </a:xfrm>
        </p:grpSpPr>
        <p:sp>
          <p:nvSpPr>
            <p:cNvPr id="14" name="object 39">
              <a:extLst>
                <a:ext uri="{FF2B5EF4-FFF2-40B4-BE49-F238E27FC236}">
                  <a16:creationId xmlns:a16="http://schemas.microsoft.com/office/drawing/2014/main" id="{A5D19D63-70F6-D10A-9901-B11238970CD9}"/>
                </a:ext>
              </a:extLst>
            </p:cNvPr>
            <p:cNvSpPr/>
            <p:nvPr/>
          </p:nvSpPr>
          <p:spPr>
            <a:xfrm>
              <a:off x="1431516" y="3556176"/>
              <a:ext cx="1726564" cy="2190750"/>
            </a:xfrm>
            <a:custGeom>
              <a:avLst/>
              <a:gdLst/>
              <a:ahLst/>
              <a:cxnLst/>
              <a:rect l="l" t="t" r="r" b="b"/>
              <a:pathLst>
                <a:path w="1726564" h="2190750">
                  <a:moveTo>
                    <a:pt x="1726094" y="0"/>
                  </a:moveTo>
                  <a:lnTo>
                    <a:pt x="0" y="0"/>
                  </a:lnTo>
                  <a:lnTo>
                    <a:pt x="0" y="322607"/>
                  </a:lnTo>
                  <a:lnTo>
                    <a:pt x="3948" y="374093"/>
                  </a:lnTo>
                  <a:lnTo>
                    <a:pt x="15273" y="422049"/>
                  </a:lnTo>
                  <a:lnTo>
                    <a:pt x="33192" y="465449"/>
                  </a:lnTo>
                  <a:lnTo>
                    <a:pt x="56926" y="503264"/>
                  </a:lnTo>
                  <a:lnTo>
                    <a:pt x="85692" y="534466"/>
                  </a:lnTo>
                  <a:lnTo>
                    <a:pt x="118708" y="558026"/>
                  </a:lnTo>
                  <a:lnTo>
                    <a:pt x="155195" y="572916"/>
                  </a:lnTo>
                  <a:lnTo>
                    <a:pt x="194371" y="578108"/>
                  </a:lnTo>
                  <a:lnTo>
                    <a:pt x="335089" y="578108"/>
                  </a:lnTo>
                  <a:lnTo>
                    <a:pt x="335089" y="1777296"/>
                  </a:lnTo>
                  <a:lnTo>
                    <a:pt x="293545" y="1784617"/>
                  </a:lnTo>
                  <a:lnTo>
                    <a:pt x="254972" y="1800890"/>
                  </a:lnTo>
                  <a:lnTo>
                    <a:pt x="220161" y="1825180"/>
                  </a:lnTo>
                  <a:lnTo>
                    <a:pt x="189903" y="1856552"/>
                  </a:lnTo>
                  <a:lnTo>
                    <a:pt x="164991" y="1894069"/>
                  </a:lnTo>
                  <a:lnTo>
                    <a:pt x="146217" y="1936795"/>
                  </a:lnTo>
                  <a:lnTo>
                    <a:pt x="134371" y="1983797"/>
                  </a:lnTo>
                  <a:lnTo>
                    <a:pt x="130247" y="2034137"/>
                  </a:lnTo>
                  <a:lnTo>
                    <a:pt x="130247" y="2190320"/>
                  </a:lnTo>
                  <a:lnTo>
                    <a:pt x="1595857" y="2190320"/>
                  </a:lnTo>
                  <a:lnTo>
                    <a:pt x="1595857" y="2034137"/>
                  </a:lnTo>
                  <a:lnTo>
                    <a:pt x="1591732" y="1983797"/>
                  </a:lnTo>
                  <a:lnTo>
                    <a:pt x="1579887" y="1936795"/>
                  </a:lnTo>
                  <a:lnTo>
                    <a:pt x="1561112" y="1894069"/>
                  </a:lnTo>
                  <a:lnTo>
                    <a:pt x="1536199" y="1856552"/>
                  </a:lnTo>
                  <a:lnTo>
                    <a:pt x="1505940" y="1825180"/>
                  </a:lnTo>
                  <a:lnTo>
                    <a:pt x="1471127" y="1800890"/>
                  </a:lnTo>
                  <a:lnTo>
                    <a:pt x="1432551" y="1784617"/>
                  </a:lnTo>
                  <a:lnTo>
                    <a:pt x="1391004" y="1777296"/>
                  </a:lnTo>
                  <a:lnTo>
                    <a:pt x="1391004" y="578108"/>
                  </a:lnTo>
                  <a:lnTo>
                    <a:pt x="1531722" y="578108"/>
                  </a:lnTo>
                  <a:lnTo>
                    <a:pt x="1570898" y="572916"/>
                  </a:lnTo>
                  <a:lnTo>
                    <a:pt x="1607385" y="558026"/>
                  </a:lnTo>
                  <a:lnTo>
                    <a:pt x="1640402" y="534466"/>
                  </a:lnTo>
                  <a:lnTo>
                    <a:pt x="1669167" y="503264"/>
                  </a:lnTo>
                  <a:lnTo>
                    <a:pt x="1692901" y="465449"/>
                  </a:lnTo>
                  <a:lnTo>
                    <a:pt x="1710820" y="422049"/>
                  </a:lnTo>
                  <a:lnTo>
                    <a:pt x="1722145" y="374093"/>
                  </a:lnTo>
                  <a:lnTo>
                    <a:pt x="1726094" y="322607"/>
                  </a:lnTo>
                  <a:lnTo>
                    <a:pt x="1726094" y="0"/>
                  </a:lnTo>
                  <a:close/>
                </a:path>
              </a:pathLst>
            </a:custGeom>
            <a:solidFill>
              <a:srgbClr val="00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0">
              <a:extLst>
                <a:ext uri="{FF2B5EF4-FFF2-40B4-BE49-F238E27FC236}">
                  <a16:creationId xmlns:a16="http://schemas.microsoft.com/office/drawing/2014/main" id="{D9D00E90-B7DA-A59E-9279-63540044A58A}"/>
                </a:ext>
              </a:extLst>
            </p:cNvPr>
            <p:cNvSpPr/>
            <p:nvPr/>
          </p:nvSpPr>
          <p:spPr>
            <a:xfrm>
              <a:off x="1431516" y="3556174"/>
              <a:ext cx="1726564" cy="2190750"/>
            </a:xfrm>
            <a:custGeom>
              <a:avLst/>
              <a:gdLst/>
              <a:ahLst/>
              <a:cxnLst/>
              <a:rect l="l" t="t" r="r" b="b"/>
              <a:pathLst>
                <a:path w="1726564" h="2190750">
                  <a:moveTo>
                    <a:pt x="958725" y="578097"/>
                  </a:moveTo>
                  <a:lnTo>
                    <a:pt x="335099" y="1470235"/>
                  </a:lnTo>
                </a:path>
                <a:path w="1726564" h="2190750">
                  <a:moveTo>
                    <a:pt x="832114" y="578097"/>
                  </a:moveTo>
                  <a:lnTo>
                    <a:pt x="335099" y="1289108"/>
                  </a:lnTo>
                </a:path>
                <a:path w="1726564" h="2190750">
                  <a:moveTo>
                    <a:pt x="705508" y="578097"/>
                  </a:moveTo>
                  <a:lnTo>
                    <a:pt x="335099" y="1107988"/>
                  </a:lnTo>
                </a:path>
                <a:path w="1726564" h="2190750">
                  <a:moveTo>
                    <a:pt x="578892" y="578097"/>
                  </a:moveTo>
                  <a:lnTo>
                    <a:pt x="335099" y="926858"/>
                  </a:lnTo>
                </a:path>
                <a:path w="1726564" h="2190750">
                  <a:moveTo>
                    <a:pt x="452289" y="578097"/>
                  </a:moveTo>
                  <a:lnTo>
                    <a:pt x="335099" y="745744"/>
                  </a:lnTo>
                </a:path>
                <a:path w="1726564" h="2190750">
                  <a:moveTo>
                    <a:pt x="1085331" y="578097"/>
                  </a:moveTo>
                  <a:lnTo>
                    <a:pt x="335099" y="1651356"/>
                  </a:lnTo>
                </a:path>
                <a:path w="1726564" h="2190750">
                  <a:moveTo>
                    <a:pt x="196306" y="1849910"/>
                  </a:moveTo>
                  <a:lnTo>
                    <a:pt x="164217" y="1895816"/>
                  </a:lnTo>
                </a:path>
                <a:path w="1726564" h="2190750">
                  <a:moveTo>
                    <a:pt x="1559657" y="1891889"/>
                  </a:moveTo>
                  <a:lnTo>
                    <a:pt x="1351045" y="2190320"/>
                  </a:lnTo>
                </a:path>
                <a:path w="1726564" h="2190750">
                  <a:moveTo>
                    <a:pt x="1488291" y="1812868"/>
                  </a:moveTo>
                  <a:lnTo>
                    <a:pt x="1224442" y="2190320"/>
                  </a:lnTo>
                </a:path>
                <a:path w="1726564" h="2190750">
                  <a:moveTo>
                    <a:pt x="1391004" y="1770919"/>
                  </a:moveTo>
                  <a:lnTo>
                    <a:pt x="1097831" y="2190320"/>
                  </a:lnTo>
                </a:path>
                <a:path w="1726564" h="2190750">
                  <a:moveTo>
                    <a:pt x="1391004" y="1589800"/>
                  </a:moveTo>
                  <a:lnTo>
                    <a:pt x="971226" y="2190320"/>
                  </a:lnTo>
                </a:path>
                <a:path w="1726564" h="2190750">
                  <a:moveTo>
                    <a:pt x="1391004" y="1408675"/>
                  </a:moveTo>
                  <a:lnTo>
                    <a:pt x="844615" y="2190320"/>
                  </a:lnTo>
                </a:path>
                <a:path w="1726564" h="2190750">
                  <a:moveTo>
                    <a:pt x="1391004" y="1227555"/>
                  </a:moveTo>
                  <a:lnTo>
                    <a:pt x="718004" y="2190320"/>
                  </a:lnTo>
                </a:path>
                <a:path w="1726564" h="2190750">
                  <a:moveTo>
                    <a:pt x="1391004" y="1046431"/>
                  </a:moveTo>
                  <a:lnTo>
                    <a:pt x="591394" y="2190320"/>
                  </a:lnTo>
                </a:path>
                <a:path w="1726564" h="2190750">
                  <a:moveTo>
                    <a:pt x="1391004" y="865309"/>
                  </a:moveTo>
                  <a:lnTo>
                    <a:pt x="464789" y="2190320"/>
                  </a:lnTo>
                </a:path>
                <a:path w="1726564" h="2190750">
                  <a:moveTo>
                    <a:pt x="1391004" y="684185"/>
                  </a:moveTo>
                  <a:lnTo>
                    <a:pt x="338179" y="2190320"/>
                  </a:lnTo>
                </a:path>
                <a:path w="1726564" h="2190750">
                  <a:moveTo>
                    <a:pt x="1338556" y="578097"/>
                  </a:moveTo>
                  <a:lnTo>
                    <a:pt x="211567" y="2190320"/>
                  </a:lnTo>
                </a:path>
                <a:path w="1726564" h="2190750">
                  <a:moveTo>
                    <a:pt x="1211946" y="578097"/>
                  </a:moveTo>
                  <a:lnTo>
                    <a:pt x="130236" y="2125544"/>
                  </a:lnTo>
                </a:path>
                <a:path w="1726564" h="2190750">
                  <a:moveTo>
                    <a:pt x="1594901" y="2022602"/>
                  </a:moveTo>
                  <a:lnTo>
                    <a:pt x="1477662" y="2190320"/>
                  </a:lnTo>
                </a:path>
                <a:path w="1726564" h="2190750">
                  <a:moveTo>
                    <a:pt x="1362830" y="0"/>
                  </a:moveTo>
                  <a:lnTo>
                    <a:pt x="958725" y="578097"/>
                  </a:lnTo>
                </a:path>
                <a:path w="1726564" h="2190750">
                  <a:moveTo>
                    <a:pt x="1236219" y="0"/>
                  </a:moveTo>
                  <a:lnTo>
                    <a:pt x="832114" y="578097"/>
                  </a:lnTo>
                </a:path>
                <a:path w="1726564" h="2190750">
                  <a:moveTo>
                    <a:pt x="1109615" y="0"/>
                  </a:moveTo>
                  <a:lnTo>
                    <a:pt x="705508" y="578097"/>
                  </a:lnTo>
                </a:path>
                <a:path w="1726564" h="2190750">
                  <a:moveTo>
                    <a:pt x="982996" y="0"/>
                  </a:moveTo>
                  <a:lnTo>
                    <a:pt x="578892" y="578097"/>
                  </a:lnTo>
                </a:path>
                <a:path w="1726564" h="2190750">
                  <a:moveTo>
                    <a:pt x="856393" y="0"/>
                  </a:moveTo>
                  <a:lnTo>
                    <a:pt x="452289" y="578097"/>
                  </a:lnTo>
                </a:path>
                <a:path w="1726564" h="2190750">
                  <a:moveTo>
                    <a:pt x="729780" y="0"/>
                  </a:moveTo>
                  <a:lnTo>
                    <a:pt x="325674" y="578097"/>
                  </a:lnTo>
                </a:path>
                <a:path w="1726564" h="2190750">
                  <a:moveTo>
                    <a:pt x="603177" y="0"/>
                  </a:moveTo>
                  <a:lnTo>
                    <a:pt x="199070" y="578097"/>
                  </a:lnTo>
                </a:path>
                <a:path w="1726564" h="2190750">
                  <a:moveTo>
                    <a:pt x="476559" y="0"/>
                  </a:moveTo>
                  <a:lnTo>
                    <a:pt x="97213" y="542679"/>
                  </a:lnTo>
                </a:path>
                <a:path w="1726564" h="2190750">
                  <a:moveTo>
                    <a:pt x="349956" y="0"/>
                  </a:moveTo>
                  <a:lnTo>
                    <a:pt x="30001" y="457717"/>
                  </a:lnTo>
                </a:path>
                <a:path w="1726564" h="2190750">
                  <a:moveTo>
                    <a:pt x="223343" y="0"/>
                  </a:moveTo>
                  <a:lnTo>
                    <a:pt x="0" y="319505"/>
                  </a:lnTo>
                </a:path>
                <a:path w="1726564" h="2190750">
                  <a:moveTo>
                    <a:pt x="96739" y="0"/>
                  </a:moveTo>
                  <a:lnTo>
                    <a:pt x="0" y="138392"/>
                  </a:lnTo>
                </a:path>
                <a:path w="1726564" h="2190750">
                  <a:moveTo>
                    <a:pt x="1489434" y="0"/>
                  </a:moveTo>
                  <a:lnTo>
                    <a:pt x="1085331" y="578097"/>
                  </a:lnTo>
                </a:path>
                <a:path w="1726564" h="2190750">
                  <a:moveTo>
                    <a:pt x="1715905" y="400518"/>
                  </a:moveTo>
                  <a:lnTo>
                    <a:pt x="1605178" y="558919"/>
                  </a:lnTo>
                </a:path>
                <a:path w="1726564" h="2190750">
                  <a:moveTo>
                    <a:pt x="1726094" y="204818"/>
                  </a:moveTo>
                  <a:lnTo>
                    <a:pt x="1465162" y="578097"/>
                  </a:lnTo>
                </a:path>
                <a:path w="1726564" h="2190750">
                  <a:moveTo>
                    <a:pt x="1726094" y="23703"/>
                  </a:moveTo>
                  <a:lnTo>
                    <a:pt x="1338556" y="578097"/>
                  </a:lnTo>
                </a:path>
                <a:path w="1726564" h="2190750">
                  <a:moveTo>
                    <a:pt x="1616052" y="0"/>
                  </a:moveTo>
                  <a:lnTo>
                    <a:pt x="1211946" y="578097"/>
                  </a:lnTo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41">
              <a:extLst>
                <a:ext uri="{FF2B5EF4-FFF2-40B4-BE49-F238E27FC236}">
                  <a16:creationId xmlns:a16="http://schemas.microsoft.com/office/drawing/2014/main" id="{C644643E-C92D-41AE-E158-AF0989377384}"/>
                </a:ext>
              </a:extLst>
            </p:cNvPr>
            <p:cNvSpPr/>
            <p:nvPr/>
          </p:nvSpPr>
          <p:spPr>
            <a:xfrm>
              <a:off x="1565675" y="2956346"/>
              <a:ext cx="523240" cy="600075"/>
            </a:xfrm>
            <a:custGeom>
              <a:avLst/>
              <a:gdLst/>
              <a:ahLst/>
              <a:cxnLst/>
              <a:rect l="l" t="t" r="r" b="b"/>
              <a:pathLst>
                <a:path w="523239" h="600075">
                  <a:moveTo>
                    <a:pt x="433023" y="0"/>
                  </a:moveTo>
                  <a:lnTo>
                    <a:pt x="398015" y="7068"/>
                  </a:lnTo>
                  <a:lnTo>
                    <a:pt x="369428" y="26343"/>
                  </a:lnTo>
                  <a:lnTo>
                    <a:pt x="350155" y="54930"/>
                  </a:lnTo>
                  <a:lnTo>
                    <a:pt x="343089" y="89934"/>
                  </a:lnTo>
                  <a:lnTo>
                    <a:pt x="343089" y="96489"/>
                  </a:lnTo>
                  <a:lnTo>
                    <a:pt x="343874" y="102845"/>
                  </a:lnTo>
                  <a:lnTo>
                    <a:pt x="345204" y="109001"/>
                  </a:lnTo>
                  <a:lnTo>
                    <a:pt x="0" y="341842"/>
                  </a:lnTo>
                  <a:lnTo>
                    <a:pt x="37653" y="397663"/>
                  </a:lnTo>
                  <a:lnTo>
                    <a:pt x="195669" y="291080"/>
                  </a:lnTo>
                  <a:lnTo>
                    <a:pt x="195669" y="599824"/>
                  </a:lnTo>
                  <a:lnTo>
                    <a:pt x="262997" y="599824"/>
                  </a:lnTo>
                  <a:lnTo>
                    <a:pt x="262997" y="245667"/>
                  </a:lnTo>
                  <a:lnTo>
                    <a:pt x="383056" y="164686"/>
                  </a:lnTo>
                  <a:lnTo>
                    <a:pt x="394291" y="171095"/>
                  </a:lnTo>
                  <a:lnTo>
                    <a:pt x="406461" y="175866"/>
                  </a:lnTo>
                  <a:lnTo>
                    <a:pt x="419420" y="178842"/>
                  </a:lnTo>
                  <a:lnTo>
                    <a:pt x="433023" y="179868"/>
                  </a:lnTo>
                  <a:lnTo>
                    <a:pt x="468027" y="172802"/>
                  </a:lnTo>
                  <a:lnTo>
                    <a:pt x="496614" y="153529"/>
                  </a:lnTo>
                  <a:lnTo>
                    <a:pt x="515889" y="124942"/>
                  </a:lnTo>
                  <a:lnTo>
                    <a:pt x="522957" y="89934"/>
                  </a:lnTo>
                  <a:lnTo>
                    <a:pt x="515889" y="54930"/>
                  </a:lnTo>
                  <a:lnTo>
                    <a:pt x="496614" y="26343"/>
                  </a:lnTo>
                  <a:lnTo>
                    <a:pt x="468027" y="7068"/>
                  </a:lnTo>
                  <a:lnTo>
                    <a:pt x="433023" y="0"/>
                  </a:lnTo>
                  <a:close/>
                </a:path>
              </a:pathLst>
            </a:custGeom>
            <a:solidFill>
              <a:srgbClr val="00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42">
            <a:extLst>
              <a:ext uri="{FF2B5EF4-FFF2-40B4-BE49-F238E27FC236}">
                <a16:creationId xmlns:a16="http://schemas.microsoft.com/office/drawing/2014/main" id="{0341F726-64D8-8F95-0343-69467A5B9C6D}"/>
              </a:ext>
            </a:extLst>
          </p:cNvPr>
          <p:cNvGrpSpPr/>
          <p:nvPr userDrawn="1"/>
        </p:nvGrpSpPr>
        <p:grpSpPr>
          <a:xfrm>
            <a:off x="1139625" y="6328029"/>
            <a:ext cx="2615137" cy="1398905"/>
            <a:chOff x="987135" y="6513831"/>
            <a:chExt cx="2614930" cy="1398905"/>
          </a:xfrm>
        </p:grpSpPr>
        <p:sp>
          <p:nvSpPr>
            <p:cNvPr id="18" name="object 43">
              <a:extLst>
                <a:ext uri="{FF2B5EF4-FFF2-40B4-BE49-F238E27FC236}">
                  <a16:creationId xmlns:a16="http://schemas.microsoft.com/office/drawing/2014/main" id="{8C8E6FC2-CBF7-0450-DA12-827D5413C1E6}"/>
                </a:ext>
              </a:extLst>
            </p:cNvPr>
            <p:cNvSpPr/>
            <p:nvPr/>
          </p:nvSpPr>
          <p:spPr>
            <a:xfrm>
              <a:off x="1385308" y="6544093"/>
              <a:ext cx="2137410" cy="639445"/>
            </a:xfrm>
            <a:custGeom>
              <a:avLst/>
              <a:gdLst/>
              <a:ahLst/>
              <a:cxnLst/>
              <a:rect l="l" t="t" r="r" b="b"/>
              <a:pathLst>
                <a:path w="2137410" h="639445">
                  <a:moveTo>
                    <a:pt x="2137233" y="0"/>
                  </a:moveTo>
                  <a:lnTo>
                    <a:pt x="0" y="0"/>
                  </a:lnTo>
                  <a:lnTo>
                    <a:pt x="0" y="638870"/>
                  </a:lnTo>
                  <a:lnTo>
                    <a:pt x="2137233" y="638870"/>
                  </a:lnTo>
                  <a:lnTo>
                    <a:pt x="2137233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44">
              <a:extLst>
                <a:ext uri="{FF2B5EF4-FFF2-40B4-BE49-F238E27FC236}">
                  <a16:creationId xmlns:a16="http://schemas.microsoft.com/office/drawing/2014/main" id="{226E7DA9-1757-888E-7B17-C21B88F6C6F9}"/>
                </a:ext>
              </a:extLst>
            </p:cNvPr>
            <p:cNvSpPr/>
            <p:nvPr/>
          </p:nvSpPr>
          <p:spPr>
            <a:xfrm>
              <a:off x="1387288" y="6546082"/>
              <a:ext cx="2182495" cy="635000"/>
            </a:xfrm>
            <a:custGeom>
              <a:avLst/>
              <a:gdLst/>
              <a:ahLst/>
              <a:cxnLst/>
              <a:rect l="l" t="t" r="r" b="b"/>
              <a:pathLst>
                <a:path w="2182495" h="635000">
                  <a:moveTo>
                    <a:pt x="2182457" y="0"/>
                  </a:moveTo>
                  <a:lnTo>
                    <a:pt x="0" y="0"/>
                  </a:lnTo>
                  <a:lnTo>
                    <a:pt x="0" y="634912"/>
                  </a:lnTo>
                  <a:lnTo>
                    <a:pt x="2182457" y="634912"/>
                  </a:lnTo>
                </a:path>
              </a:pathLst>
            </a:custGeom>
            <a:ln w="64500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45">
              <a:extLst>
                <a:ext uri="{FF2B5EF4-FFF2-40B4-BE49-F238E27FC236}">
                  <a16:creationId xmlns:a16="http://schemas.microsoft.com/office/drawing/2014/main" id="{335BB1E8-05E3-2ED7-FC69-D6A2815C7EB2}"/>
                </a:ext>
              </a:extLst>
            </p:cNvPr>
            <p:cNvSpPr/>
            <p:nvPr/>
          </p:nvSpPr>
          <p:spPr>
            <a:xfrm>
              <a:off x="1066585" y="7243507"/>
              <a:ext cx="2137410" cy="639445"/>
            </a:xfrm>
            <a:custGeom>
              <a:avLst/>
              <a:gdLst/>
              <a:ahLst/>
              <a:cxnLst/>
              <a:rect l="l" t="t" r="r" b="b"/>
              <a:pathLst>
                <a:path w="2137410" h="639445">
                  <a:moveTo>
                    <a:pt x="2137233" y="0"/>
                  </a:moveTo>
                  <a:lnTo>
                    <a:pt x="0" y="0"/>
                  </a:lnTo>
                  <a:lnTo>
                    <a:pt x="0" y="638870"/>
                  </a:lnTo>
                  <a:lnTo>
                    <a:pt x="2137233" y="638870"/>
                  </a:lnTo>
                  <a:lnTo>
                    <a:pt x="2137233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46">
              <a:extLst>
                <a:ext uri="{FF2B5EF4-FFF2-40B4-BE49-F238E27FC236}">
                  <a16:creationId xmlns:a16="http://schemas.microsoft.com/office/drawing/2014/main" id="{2402DBF7-1873-E3F3-5535-C90538DDFE15}"/>
                </a:ext>
              </a:extLst>
            </p:cNvPr>
            <p:cNvSpPr/>
            <p:nvPr/>
          </p:nvSpPr>
          <p:spPr>
            <a:xfrm>
              <a:off x="1019385" y="7245474"/>
              <a:ext cx="2182495" cy="635000"/>
            </a:xfrm>
            <a:custGeom>
              <a:avLst/>
              <a:gdLst/>
              <a:ahLst/>
              <a:cxnLst/>
              <a:rect l="l" t="t" r="r" b="b"/>
              <a:pathLst>
                <a:path w="2182495" h="635000">
                  <a:moveTo>
                    <a:pt x="0" y="0"/>
                  </a:moveTo>
                  <a:lnTo>
                    <a:pt x="2182457" y="0"/>
                  </a:lnTo>
                  <a:lnTo>
                    <a:pt x="2182457" y="634912"/>
                  </a:lnTo>
                  <a:lnTo>
                    <a:pt x="0" y="634912"/>
                  </a:lnTo>
                </a:path>
              </a:pathLst>
            </a:custGeom>
            <a:ln w="64500">
              <a:solidFill>
                <a:srgbClr val="66C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47">
            <a:extLst>
              <a:ext uri="{FF2B5EF4-FFF2-40B4-BE49-F238E27FC236}">
                <a16:creationId xmlns:a16="http://schemas.microsoft.com/office/drawing/2014/main" id="{B4337CA9-863C-D75E-9EA5-F8F97003007D}"/>
              </a:ext>
            </a:extLst>
          </p:cNvPr>
          <p:cNvSpPr/>
          <p:nvPr userDrawn="1"/>
        </p:nvSpPr>
        <p:spPr>
          <a:xfrm>
            <a:off x="13393305" y="6512878"/>
            <a:ext cx="2026445" cy="1705610"/>
          </a:xfrm>
          <a:custGeom>
            <a:avLst/>
            <a:gdLst/>
            <a:ahLst/>
            <a:cxnLst/>
            <a:rect l="l" t="t" r="r" b="b"/>
            <a:pathLst>
              <a:path w="2026284" h="1705609">
                <a:moveTo>
                  <a:pt x="1533523" y="152152"/>
                </a:moveTo>
                <a:lnTo>
                  <a:pt x="1525883" y="200242"/>
                </a:lnTo>
                <a:lnTo>
                  <a:pt x="1504607" y="242006"/>
                </a:lnTo>
                <a:lnTo>
                  <a:pt x="1472163" y="274940"/>
                </a:lnTo>
                <a:lnTo>
                  <a:pt x="1431019" y="296538"/>
                </a:lnTo>
                <a:lnTo>
                  <a:pt x="1383643" y="304294"/>
                </a:lnTo>
                <a:lnTo>
                  <a:pt x="1336272" y="296538"/>
                </a:lnTo>
                <a:lnTo>
                  <a:pt x="1295131" y="274940"/>
                </a:lnTo>
                <a:lnTo>
                  <a:pt x="1262689" y="242006"/>
                </a:lnTo>
                <a:lnTo>
                  <a:pt x="1241414" y="200242"/>
                </a:lnTo>
                <a:lnTo>
                  <a:pt x="1233773" y="152152"/>
                </a:lnTo>
                <a:lnTo>
                  <a:pt x="1241414" y="104061"/>
                </a:lnTo>
                <a:lnTo>
                  <a:pt x="1262689" y="62294"/>
                </a:lnTo>
                <a:lnTo>
                  <a:pt x="1295131" y="29357"/>
                </a:lnTo>
                <a:lnTo>
                  <a:pt x="1336272" y="7757"/>
                </a:lnTo>
                <a:lnTo>
                  <a:pt x="1383643" y="0"/>
                </a:lnTo>
                <a:lnTo>
                  <a:pt x="1431019" y="7757"/>
                </a:lnTo>
                <a:lnTo>
                  <a:pt x="1472163" y="29357"/>
                </a:lnTo>
                <a:lnTo>
                  <a:pt x="1504607" y="62294"/>
                </a:lnTo>
                <a:lnTo>
                  <a:pt x="1525883" y="104061"/>
                </a:lnTo>
                <a:lnTo>
                  <a:pt x="1533523" y="152152"/>
                </a:lnTo>
                <a:close/>
              </a:path>
              <a:path w="2026284" h="1705609">
                <a:moveTo>
                  <a:pt x="1655771" y="580537"/>
                </a:moveTo>
                <a:lnTo>
                  <a:pt x="1651387" y="530883"/>
                </a:lnTo>
                <a:lnTo>
                  <a:pt x="1638746" y="484148"/>
                </a:lnTo>
                <a:lnTo>
                  <a:pt x="1618617" y="441113"/>
                </a:lnTo>
                <a:lnTo>
                  <a:pt x="1591769" y="402559"/>
                </a:lnTo>
                <a:lnTo>
                  <a:pt x="1558970" y="369264"/>
                </a:lnTo>
                <a:lnTo>
                  <a:pt x="1520990" y="342010"/>
                </a:lnTo>
                <a:lnTo>
                  <a:pt x="1478596" y="321577"/>
                </a:lnTo>
                <a:lnTo>
                  <a:pt x="1432558" y="308745"/>
                </a:lnTo>
                <a:lnTo>
                  <a:pt x="1383643" y="304294"/>
                </a:lnTo>
                <a:lnTo>
                  <a:pt x="1334729" y="308745"/>
                </a:lnTo>
                <a:lnTo>
                  <a:pt x="1288692" y="321577"/>
                </a:lnTo>
                <a:lnTo>
                  <a:pt x="1246299" y="342010"/>
                </a:lnTo>
                <a:lnTo>
                  <a:pt x="1208321" y="369264"/>
                </a:lnTo>
                <a:lnTo>
                  <a:pt x="1175524" y="402559"/>
                </a:lnTo>
                <a:lnTo>
                  <a:pt x="1148677" y="441113"/>
                </a:lnTo>
                <a:lnTo>
                  <a:pt x="1128550" y="484148"/>
                </a:lnTo>
                <a:lnTo>
                  <a:pt x="1115910" y="530883"/>
                </a:lnTo>
                <a:lnTo>
                  <a:pt x="1111526" y="580537"/>
                </a:lnTo>
              </a:path>
              <a:path w="2026284" h="1705609">
                <a:moveTo>
                  <a:pt x="792352" y="152152"/>
                </a:moveTo>
                <a:lnTo>
                  <a:pt x="784711" y="200242"/>
                </a:lnTo>
                <a:lnTo>
                  <a:pt x="763433" y="242006"/>
                </a:lnTo>
                <a:lnTo>
                  <a:pt x="730988" y="274940"/>
                </a:lnTo>
                <a:lnTo>
                  <a:pt x="689844" y="296538"/>
                </a:lnTo>
                <a:lnTo>
                  <a:pt x="642472" y="304294"/>
                </a:lnTo>
                <a:lnTo>
                  <a:pt x="595100" y="296538"/>
                </a:lnTo>
                <a:lnTo>
                  <a:pt x="553957" y="274940"/>
                </a:lnTo>
                <a:lnTo>
                  <a:pt x="521511" y="242006"/>
                </a:lnTo>
                <a:lnTo>
                  <a:pt x="500233" y="200242"/>
                </a:lnTo>
                <a:lnTo>
                  <a:pt x="492592" y="152152"/>
                </a:lnTo>
                <a:lnTo>
                  <a:pt x="500233" y="104061"/>
                </a:lnTo>
                <a:lnTo>
                  <a:pt x="521511" y="62294"/>
                </a:lnTo>
                <a:lnTo>
                  <a:pt x="553957" y="29357"/>
                </a:lnTo>
                <a:lnTo>
                  <a:pt x="595100" y="7757"/>
                </a:lnTo>
                <a:lnTo>
                  <a:pt x="642472" y="0"/>
                </a:lnTo>
                <a:lnTo>
                  <a:pt x="689844" y="7757"/>
                </a:lnTo>
                <a:lnTo>
                  <a:pt x="730988" y="29357"/>
                </a:lnTo>
                <a:lnTo>
                  <a:pt x="763433" y="62294"/>
                </a:lnTo>
                <a:lnTo>
                  <a:pt x="784711" y="104061"/>
                </a:lnTo>
                <a:lnTo>
                  <a:pt x="792352" y="152152"/>
                </a:lnTo>
                <a:close/>
              </a:path>
              <a:path w="2026284" h="1705609">
                <a:moveTo>
                  <a:pt x="914589" y="580537"/>
                </a:moveTo>
                <a:lnTo>
                  <a:pt x="910205" y="530883"/>
                </a:lnTo>
                <a:lnTo>
                  <a:pt x="897565" y="484148"/>
                </a:lnTo>
                <a:lnTo>
                  <a:pt x="877438" y="441113"/>
                </a:lnTo>
                <a:lnTo>
                  <a:pt x="850592" y="402559"/>
                </a:lnTo>
                <a:lnTo>
                  <a:pt x="817795" y="369264"/>
                </a:lnTo>
                <a:lnTo>
                  <a:pt x="779816" y="342010"/>
                </a:lnTo>
                <a:lnTo>
                  <a:pt x="737424" y="321577"/>
                </a:lnTo>
                <a:lnTo>
                  <a:pt x="691386" y="308745"/>
                </a:lnTo>
                <a:lnTo>
                  <a:pt x="642472" y="304294"/>
                </a:lnTo>
                <a:lnTo>
                  <a:pt x="593558" y="308745"/>
                </a:lnTo>
                <a:lnTo>
                  <a:pt x="547519" y="321577"/>
                </a:lnTo>
                <a:lnTo>
                  <a:pt x="505125" y="342010"/>
                </a:lnTo>
                <a:lnTo>
                  <a:pt x="467145" y="369264"/>
                </a:lnTo>
                <a:lnTo>
                  <a:pt x="434346" y="402559"/>
                </a:lnTo>
                <a:lnTo>
                  <a:pt x="407498" y="441113"/>
                </a:lnTo>
                <a:lnTo>
                  <a:pt x="387370" y="484148"/>
                </a:lnTo>
                <a:lnTo>
                  <a:pt x="374729" y="530883"/>
                </a:lnTo>
                <a:lnTo>
                  <a:pt x="370344" y="580537"/>
                </a:lnTo>
              </a:path>
              <a:path w="2026284" h="1705609">
                <a:moveTo>
                  <a:pt x="1533523" y="1277112"/>
                </a:moveTo>
                <a:lnTo>
                  <a:pt x="1525883" y="1325202"/>
                </a:lnTo>
                <a:lnTo>
                  <a:pt x="1504607" y="1366967"/>
                </a:lnTo>
                <a:lnTo>
                  <a:pt x="1472163" y="1399901"/>
                </a:lnTo>
                <a:lnTo>
                  <a:pt x="1431019" y="1421498"/>
                </a:lnTo>
                <a:lnTo>
                  <a:pt x="1383643" y="1429254"/>
                </a:lnTo>
                <a:lnTo>
                  <a:pt x="1336272" y="1421498"/>
                </a:lnTo>
                <a:lnTo>
                  <a:pt x="1295131" y="1399901"/>
                </a:lnTo>
                <a:lnTo>
                  <a:pt x="1262689" y="1366967"/>
                </a:lnTo>
                <a:lnTo>
                  <a:pt x="1241414" y="1325202"/>
                </a:lnTo>
                <a:lnTo>
                  <a:pt x="1233773" y="1277112"/>
                </a:lnTo>
                <a:lnTo>
                  <a:pt x="1241414" y="1229022"/>
                </a:lnTo>
                <a:lnTo>
                  <a:pt x="1262689" y="1187254"/>
                </a:lnTo>
                <a:lnTo>
                  <a:pt x="1295131" y="1154317"/>
                </a:lnTo>
                <a:lnTo>
                  <a:pt x="1336272" y="1132717"/>
                </a:lnTo>
                <a:lnTo>
                  <a:pt x="1383643" y="1124960"/>
                </a:lnTo>
                <a:lnTo>
                  <a:pt x="1431019" y="1132717"/>
                </a:lnTo>
                <a:lnTo>
                  <a:pt x="1472163" y="1154317"/>
                </a:lnTo>
                <a:lnTo>
                  <a:pt x="1504607" y="1187254"/>
                </a:lnTo>
                <a:lnTo>
                  <a:pt x="1525883" y="1229022"/>
                </a:lnTo>
                <a:lnTo>
                  <a:pt x="1533523" y="1277112"/>
                </a:lnTo>
                <a:close/>
              </a:path>
              <a:path w="2026284" h="1705609">
                <a:moveTo>
                  <a:pt x="1655771" y="1705497"/>
                </a:moveTo>
                <a:lnTo>
                  <a:pt x="1651387" y="1655843"/>
                </a:lnTo>
                <a:lnTo>
                  <a:pt x="1638746" y="1609109"/>
                </a:lnTo>
                <a:lnTo>
                  <a:pt x="1618617" y="1566074"/>
                </a:lnTo>
                <a:lnTo>
                  <a:pt x="1591769" y="1527519"/>
                </a:lnTo>
                <a:lnTo>
                  <a:pt x="1558970" y="1494225"/>
                </a:lnTo>
                <a:lnTo>
                  <a:pt x="1520990" y="1466971"/>
                </a:lnTo>
                <a:lnTo>
                  <a:pt x="1478596" y="1446537"/>
                </a:lnTo>
                <a:lnTo>
                  <a:pt x="1432558" y="1433705"/>
                </a:lnTo>
                <a:lnTo>
                  <a:pt x="1383643" y="1429254"/>
                </a:lnTo>
                <a:lnTo>
                  <a:pt x="1334729" y="1433705"/>
                </a:lnTo>
                <a:lnTo>
                  <a:pt x="1288692" y="1446537"/>
                </a:lnTo>
                <a:lnTo>
                  <a:pt x="1246299" y="1466971"/>
                </a:lnTo>
                <a:lnTo>
                  <a:pt x="1208321" y="1494225"/>
                </a:lnTo>
                <a:lnTo>
                  <a:pt x="1175524" y="1527519"/>
                </a:lnTo>
                <a:lnTo>
                  <a:pt x="1148677" y="1566074"/>
                </a:lnTo>
                <a:lnTo>
                  <a:pt x="1128550" y="1609109"/>
                </a:lnTo>
                <a:lnTo>
                  <a:pt x="1115910" y="1655843"/>
                </a:lnTo>
                <a:lnTo>
                  <a:pt x="1111526" y="1705497"/>
                </a:lnTo>
              </a:path>
              <a:path w="2026284" h="1705609">
                <a:moveTo>
                  <a:pt x="792352" y="1277112"/>
                </a:moveTo>
                <a:lnTo>
                  <a:pt x="784711" y="1325202"/>
                </a:lnTo>
                <a:lnTo>
                  <a:pt x="763433" y="1366967"/>
                </a:lnTo>
                <a:lnTo>
                  <a:pt x="730988" y="1399901"/>
                </a:lnTo>
                <a:lnTo>
                  <a:pt x="689844" y="1421498"/>
                </a:lnTo>
                <a:lnTo>
                  <a:pt x="642472" y="1429254"/>
                </a:lnTo>
                <a:lnTo>
                  <a:pt x="595100" y="1421498"/>
                </a:lnTo>
                <a:lnTo>
                  <a:pt x="553957" y="1399901"/>
                </a:lnTo>
                <a:lnTo>
                  <a:pt x="521511" y="1366967"/>
                </a:lnTo>
                <a:lnTo>
                  <a:pt x="500233" y="1325202"/>
                </a:lnTo>
                <a:lnTo>
                  <a:pt x="492592" y="1277112"/>
                </a:lnTo>
                <a:lnTo>
                  <a:pt x="500233" y="1229022"/>
                </a:lnTo>
                <a:lnTo>
                  <a:pt x="521511" y="1187254"/>
                </a:lnTo>
                <a:lnTo>
                  <a:pt x="553957" y="1154317"/>
                </a:lnTo>
                <a:lnTo>
                  <a:pt x="595100" y="1132717"/>
                </a:lnTo>
                <a:lnTo>
                  <a:pt x="642472" y="1124960"/>
                </a:lnTo>
                <a:lnTo>
                  <a:pt x="689844" y="1132717"/>
                </a:lnTo>
                <a:lnTo>
                  <a:pt x="730988" y="1154317"/>
                </a:lnTo>
                <a:lnTo>
                  <a:pt x="763433" y="1187254"/>
                </a:lnTo>
                <a:lnTo>
                  <a:pt x="784711" y="1229022"/>
                </a:lnTo>
                <a:lnTo>
                  <a:pt x="792352" y="1277112"/>
                </a:lnTo>
                <a:close/>
              </a:path>
              <a:path w="2026284" h="1705609">
                <a:moveTo>
                  <a:pt x="914589" y="1705497"/>
                </a:moveTo>
                <a:lnTo>
                  <a:pt x="910205" y="1655843"/>
                </a:lnTo>
                <a:lnTo>
                  <a:pt x="897565" y="1609109"/>
                </a:lnTo>
                <a:lnTo>
                  <a:pt x="877438" y="1566074"/>
                </a:lnTo>
                <a:lnTo>
                  <a:pt x="850592" y="1527519"/>
                </a:lnTo>
                <a:lnTo>
                  <a:pt x="817795" y="1494225"/>
                </a:lnTo>
                <a:lnTo>
                  <a:pt x="779816" y="1466971"/>
                </a:lnTo>
                <a:lnTo>
                  <a:pt x="737424" y="1446537"/>
                </a:lnTo>
                <a:lnTo>
                  <a:pt x="691386" y="1433705"/>
                </a:lnTo>
                <a:lnTo>
                  <a:pt x="642472" y="1429254"/>
                </a:lnTo>
                <a:lnTo>
                  <a:pt x="593558" y="1433705"/>
                </a:lnTo>
                <a:lnTo>
                  <a:pt x="547519" y="1446537"/>
                </a:lnTo>
                <a:lnTo>
                  <a:pt x="505125" y="1466971"/>
                </a:lnTo>
                <a:lnTo>
                  <a:pt x="467145" y="1494225"/>
                </a:lnTo>
                <a:lnTo>
                  <a:pt x="434346" y="1527519"/>
                </a:lnTo>
                <a:lnTo>
                  <a:pt x="407498" y="1566074"/>
                </a:lnTo>
                <a:lnTo>
                  <a:pt x="387370" y="1609109"/>
                </a:lnTo>
                <a:lnTo>
                  <a:pt x="374729" y="1655843"/>
                </a:lnTo>
                <a:lnTo>
                  <a:pt x="370344" y="1705497"/>
                </a:lnTo>
              </a:path>
              <a:path w="2026284" h="1705609">
                <a:moveTo>
                  <a:pt x="1903868" y="709664"/>
                </a:moveTo>
                <a:lnTo>
                  <a:pt x="1896228" y="757755"/>
                </a:lnTo>
                <a:lnTo>
                  <a:pt x="1874953" y="799522"/>
                </a:lnTo>
                <a:lnTo>
                  <a:pt x="1842510" y="832459"/>
                </a:lnTo>
                <a:lnTo>
                  <a:pt x="1801369" y="854059"/>
                </a:lnTo>
                <a:lnTo>
                  <a:pt x="1753998" y="861816"/>
                </a:lnTo>
                <a:lnTo>
                  <a:pt x="1706622" y="854059"/>
                </a:lnTo>
                <a:lnTo>
                  <a:pt x="1665478" y="832459"/>
                </a:lnTo>
                <a:lnTo>
                  <a:pt x="1633035" y="799522"/>
                </a:lnTo>
                <a:lnTo>
                  <a:pt x="1611759" y="757755"/>
                </a:lnTo>
                <a:lnTo>
                  <a:pt x="1604118" y="709664"/>
                </a:lnTo>
                <a:lnTo>
                  <a:pt x="1611759" y="661574"/>
                </a:lnTo>
                <a:lnTo>
                  <a:pt x="1633035" y="619809"/>
                </a:lnTo>
                <a:lnTo>
                  <a:pt x="1665478" y="586875"/>
                </a:lnTo>
                <a:lnTo>
                  <a:pt x="1706622" y="565278"/>
                </a:lnTo>
                <a:lnTo>
                  <a:pt x="1753998" y="557522"/>
                </a:lnTo>
                <a:lnTo>
                  <a:pt x="1801369" y="565278"/>
                </a:lnTo>
                <a:lnTo>
                  <a:pt x="1842510" y="586875"/>
                </a:lnTo>
                <a:lnTo>
                  <a:pt x="1874953" y="619809"/>
                </a:lnTo>
                <a:lnTo>
                  <a:pt x="1896228" y="661574"/>
                </a:lnTo>
                <a:lnTo>
                  <a:pt x="1903868" y="709664"/>
                </a:lnTo>
                <a:close/>
              </a:path>
              <a:path w="2026284" h="1705609">
                <a:moveTo>
                  <a:pt x="2026116" y="1138059"/>
                </a:moveTo>
                <a:lnTo>
                  <a:pt x="2021732" y="1088402"/>
                </a:lnTo>
                <a:lnTo>
                  <a:pt x="2009092" y="1041666"/>
                </a:lnTo>
                <a:lnTo>
                  <a:pt x="1988964" y="998631"/>
                </a:lnTo>
                <a:lnTo>
                  <a:pt x="1962118" y="960077"/>
                </a:lnTo>
                <a:lnTo>
                  <a:pt x="1929321" y="926783"/>
                </a:lnTo>
                <a:lnTo>
                  <a:pt x="1891342" y="899530"/>
                </a:lnTo>
                <a:lnTo>
                  <a:pt x="1848950" y="879098"/>
                </a:lnTo>
                <a:lnTo>
                  <a:pt x="1802913" y="866267"/>
                </a:lnTo>
                <a:lnTo>
                  <a:pt x="1753998" y="861816"/>
                </a:lnTo>
                <a:lnTo>
                  <a:pt x="1705084" y="866267"/>
                </a:lnTo>
                <a:lnTo>
                  <a:pt x="1659046" y="879098"/>
                </a:lnTo>
                <a:lnTo>
                  <a:pt x="1616652" y="899530"/>
                </a:lnTo>
                <a:lnTo>
                  <a:pt x="1578671" y="926783"/>
                </a:lnTo>
                <a:lnTo>
                  <a:pt x="1545873" y="960077"/>
                </a:lnTo>
                <a:lnTo>
                  <a:pt x="1519025" y="998631"/>
                </a:lnTo>
                <a:lnTo>
                  <a:pt x="1498896" y="1041666"/>
                </a:lnTo>
                <a:lnTo>
                  <a:pt x="1486255" y="1088402"/>
                </a:lnTo>
                <a:lnTo>
                  <a:pt x="1481871" y="1138059"/>
                </a:lnTo>
              </a:path>
              <a:path w="2026284" h="1705609">
                <a:moveTo>
                  <a:pt x="1162697" y="709664"/>
                </a:moveTo>
                <a:lnTo>
                  <a:pt x="1155057" y="757755"/>
                </a:lnTo>
                <a:lnTo>
                  <a:pt x="1133781" y="799522"/>
                </a:lnTo>
                <a:lnTo>
                  <a:pt x="1101337" y="832459"/>
                </a:lnTo>
                <a:lnTo>
                  <a:pt x="1060193" y="854059"/>
                </a:lnTo>
                <a:lnTo>
                  <a:pt x="1012817" y="861816"/>
                </a:lnTo>
                <a:lnTo>
                  <a:pt x="965445" y="854059"/>
                </a:lnTo>
                <a:lnTo>
                  <a:pt x="924301" y="832459"/>
                </a:lnTo>
                <a:lnTo>
                  <a:pt x="891856" y="799522"/>
                </a:lnTo>
                <a:lnTo>
                  <a:pt x="870578" y="757755"/>
                </a:lnTo>
                <a:lnTo>
                  <a:pt x="862937" y="709664"/>
                </a:lnTo>
                <a:lnTo>
                  <a:pt x="870578" y="661574"/>
                </a:lnTo>
                <a:lnTo>
                  <a:pt x="891856" y="619809"/>
                </a:lnTo>
                <a:lnTo>
                  <a:pt x="924301" y="586875"/>
                </a:lnTo>
                <a:lnTo>
                  <a:pt x="965445" y="565278"/>
                </a:lnTo>
                <a:lnTo>
                  <a:pt x="1012817" y="557522"/>
                </a:lnTo>
                <a:lnTo>
                  <a:pt x="1060193" y="565278"/>
                </a:lnTo>
                <a:lnTo>
                  <a:pt x="1101337" y="586875"/>
                </a:lnTo>
                <a:lnTo>
                  <a:pt x="1133781" y="619809"/>
                </a:lnTo>
                <a:lnTo>
                  <a:pt x="1155057" y="661574"/>
                </a:lnTo>
                <a:lnTo>
                  <a:pt x="1162697" y="709664"/>
                </a:lnTo>
                <a:close/>
              </a:path>
              <a:path w="2026284" h="1705609">
                <a:moveTo>
                  <a:pt x="1284945" y="1138059"/>
                </a:moveTo>
                <a:lnTo>
                  <a:pt x="1280560" y="1088402"/>
                </a:lnTo>
                <a:lnTo>
                  <a:pt x="1267919" y="1041666"/>
                </a:lnTo>
                <a:lnTo>
                  <a:pt x="1247790" y="998631"/>
                </a:lnTo>
                <a:lnTo>
                  <a:pt x="1220942" y="960077"/>
                </a:lnTo>
                <a:lnTo>
                  <a:pt x="1188144" y="926783"/>
                </a:lnTo>
                <a:lnTo>
                  <a:pt x="1150163" y="899530"/>
                </a:lnTo>
                <a:lnTo>
                  <a:pt x="1107770" y="879098"/>
                </a:lnTo>
                <a:lnTo>
                  <a:pt x="1061731" y="866267"/>
                </a:lnTo>
                <a:lnTo>
                  <a:pt x="1012817" y="861816"/>
                </a:lnTo>
                <a:lnTo>
                  <a:pt x="963903" y="866267"/>
                </a:lnTo>
                <a:lnTo>
                  <a:pt x="917865" y="879098"/>
                </a:lnTo>
                <a:lnTo>
                  <a:pt x="875473" y="899530"/>
                </a:lnTo>
                <a:lnTo>
                  <a:pt x="837494" y="926783"/>
                </a:lnTo>
                <a:lnTo>
                  <a:pt x="804697" y="960077"/>
                </a:lnTo>
                <a:lnTo>
                  <a:pt x="777851" y="998631"/>
                </a:lnTo>
                <a:lnTo>
                  <a:pt x="757724" y="1041666"/>
                </a:lnTo>
                <a:lnTo>
                  <a:pt x="745084" y="1088402"/>
                </a:lnTo>
                <a:lnTo>
                  <a:pt x="740699" y="1138059"/>
                </a:lnTo>
              </a:path>
              <a:path w="2026284" h="1705609">
                <a:moveTo>
                  <a:pt x="421997" y="709664"/>
                </a:moveTo>
                <a:lnTo>
                  <a:pt x="414357" y="757755"/>
                </a:lnTo>
                <a:lnTo>
                  <a:pt x="393081" y="799522"/>
                </a:lnTo>
                <a:lnTo>
                  <a:pt x="360637" y="832459"/>
                </a:lnTo>
                <a:lnTo>
                  <a:pt x="319493" y="854059"/>
                </a:lnTo>
                <a:lnTo>
                  <a:pt x="272117" y="861816"/>
                </a:lnTo>
                <a:lnTo>
                  <a:pt x="224746" y="854059"/>
                </a:lnTo>
                <a:lnTo>
                  <a:pt x="183605" y="832459"/>
                </a:lnTo>
                <a:lnTo>
                  <a:pt x="151163" y="799522"/>
                </a:lnTo>
                <a:lnTo>
                  <a:pt x="129887" y="757755"/>
                </a:lnTo>
                <a:lnTo>
                  <a:pt x="122247" y="709664"/>
                </a:lnTo>
                <a:lnTo>
                  <a:pt x="129887" y="661574"/>
                </a:lnTo>
                <a:lnTo>
                  <a:pt x="151163" y="619809"/>
                </a:lnTo>
                <a:lnTo>
                  <a:pt x="183605" y="586875"/>
                </a:lnTo>
                <a:lnTo>
                  <a:pt x="224746" y="565278"/>
                </a:lnTo>
                <a:lnTo>
                  <a:pt x="272117" y="557522"/>
                </a:lnTo>
                <a:lnTo>
                  <a:pt x="319493" y="565278"/>
                </a:lnTo>
                <a:lnTo>
                  <a:pt x="360637" y="586875"/>
                </a:lnTo>
                <a:lnTo>
                  <a:pt x="393081" y="619809"/>
                </a:lnTo>
                <a:lnTo>
                  <a:pt x="414357" y="661574"/>
                </a:lnTo>
                <a:lnTo>
                  <a:pt x="421997" y="709664"/>
                </a:lnTo>
                <a:close/>
              </a:path>
              <a:path w="2026284" h="1705609">
                <a:moveTo>
                  <a:pt x="544245" y="1138059"/>
                </a:moveTo>
                <a:lnTo>
                  <a:pt x="539860" y="1088402"/>
                </a:lnTo>
                <a:lnTo>
                  <a:pt x="527219" y="1041666"/>
                </a:lnTo>
                <a:lnTo>
                  <a:pt x="507091" y="998631"/>
                </a:lnTo>
                <a:lnTo>
                  <a:pt x="480243" y="960077"/>
                </a:lnTo>
                <a:lnTo>
                  <a:pt x="447444" y="926783"/>
                </a:lnTo>
                <a:lnTo>
                  <a:pt x="409463" y="899530"/>
                </a:lnTo>
                <a:lnTo>
                  <a:pt x="367070" y="879098"/>
                </a:lnTo>
                <a:lnTo>
                  <a:pt x="321031" y="866267"/>
                </a:lnTo>
                <a:lnTo>
                  <a:pt x="272117" y="861816"/>
                </a:lnTo>
                <a:lnTo>
                  <a:pt x="223203" y="866267"/>
                </a:lnTo>
                <a:lnTo>
                  <a:pt x="177165" y="879098"/>
                </a:lnTo>
                <a:lnTo>
                  <a:pt x="134773" y="899530"/>
                </a:lnTo>
                <a:lnTo>
                  <a:pt x="96794" y="926783"/>
                </a:lnTo>
                <a:lnTo>
                  <a:pt x="63997" y="960077"/>
                </a:lnTo>
                <a:lnTo>
                  <a:pt x="37151" y="998631"/>
                </a:lnTo>
                <a:lnTo>
                  <a:pt x="17024" y="1041666"/>
                </a:lnTo>
                <a:lnTo>
                  <a:pt x="4384" y="1088402"/>
                </a:lnTo>
                <a:lnTo>
                  <a:pt x="0" y="1138059"/>
                </a:lnTo>
              </a:path>
            </a:pathLst>
          </a:custGeom>
          <a:ln w="15706">
            <a:solidFill>
              <a:srgbClr val="009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48">
            <a:extLst>
              <a:ext uri="{FF2B5EF4-FFF2-40B4-BE49-F238E27FC236}">
                <a16:creationId xmlns:a16="http://schemas.microsoft.com/office/drawing/2014/main" id="{20C360D3-F2FF-CD2F-3C90-145B4554AE5A}"/>
              </a:ext>
            </a:extLst>
          </p:cNvPr>
          <p:cNvGrpSpPr/>
          <p:nvPr userDrawn="1"/>
        </p:nvGrpSpPr>
        <p:grpSpPr>
          <a:xfrm>
            <a:off x="7468871" y="4059119"/>
            <a:ext cx="1937538" cy="1928495"/>
            <a:chOff x="7315881" y="3906718"/>
            <a:chExt cx="1937385" cy="1928495"/>
          </a:xfrm>
        </p:grpSpPr>
        <p:sp>
          <p:nvSpPr>
            <p:cNvPr id="24" name="object 49">
              <a:extLst>
                <a:ext uri="{FF2B5EF4-FFF2-40B4-BE49-F238E27FC236}">
                  <a16:creationId xmlns:a16="http://schemas.microsoft.com/office/drawing/2014/main" id="{4EF2A804-C643-11E0-56F6-813063272C07}"/>
                </a:ext>
              </a:extLst>
            </p:cNvPr>
            <p:cNvSpPr/>
            <p:nvPr/>
          </p:nvSpPr>
          <p:spPr>
            <a:xfrm>
              <a:off x="7321117" y="3911950"/>
              <a:ext cx="1927225" cy="1918335"/>
            </a:xfrm>
            <a:custGeom>
              <a:avLst/>
              <a:gdLst/>
              <a:ahLst/>
              <a:cxnLst/>
              <a:rect l="l" t="t" r="r" b="b"/>
              <a:pathLst>
                <a:path w="1927225" h="1918335">
                  <a:moveTo>
                    <a:pt x="1770888" y="1362126"/>
                  </a:moveTo>
                  <a:lnTo>
                    <a:pt x="155764" y="1362126"/>
                  </a:lnTo>
                  <a:lnTo>
                    <a:pt x="106534" y="1369761"/>
                  </a:lnTo>
                  <a:lnTo>
                    <a:pt x="63775" y="1391023"/>
                  </a:lnTo>
                  <a:lnTo>
                    <a:pt x="30055" y="1423445"/>
                  </a:lnTo>
                  <a:lnTo>
                    <a:pt x="7941" y="1464560"/>
                  </a:lnTo>
                  <a:lnTo>
                    <a:pt x="0" y="1511901"/>
                  </a:lnTo>
                  <a:lnTo>
                    <a:pt x="0" y="1768019"/>
                  </a:lnTo>
                  <a:lnTo>
                    <a:pt x="7941" y="1815360"/>
                  </a:lnTo>
                  <a:lnTo>
                    <a:pt x="30055" y="1856475"/>
                  </a:lnTo>
                  <a:lnTo>
                    <a:pt x="63775" y="1888897"/>
                  </a:lnTo>
                  <a:lnTo>
                    <a:pt x="106534" y="1910159"/>
                  </a:lnTo>
                  <a:lnTo>
                    <a:pt x="155764" y="1917795"/>
                  </a:lnTo>
                  <a:lnTo>
                    <a:pt x="1770888" y="1917795"/>
                  </a:lnTo>
                  <a:lnTo>
                    <a:pt x="1820122" y="1910159"/>
                  </a:lnTo>
                  <a:lnTo>
                    <a:pt x="1862878" y="1888897"/>
                  </a:lnTo>
                  <a:lnTo>
                    <a:pt x="1896593" y="1856475"/>
                  </a:lnTo>
                  <a:lnTo>
                    <a:pt x="1918703" y="1815360"/>
                  </a:lnTo>
                  <a:lnTo>
                    <a:pt x="1926642" y="1768019"/>
                  </a:lnTo>
                  <a:lnTo>
                    <a:pt x="1926642" y="1692461"/>
                  </a:lnTo>
                  <a:lnTo>
                    <a:pt x="275625" y="1692461"/>
                  </a:lnTo>
                  <a:lnTo>
                    <a:pt x="254376" y="1688335"/>
                  </a:lnTo>
                  <a:lnTo>
                    <a:pt x="237022" y="1677083"/>
                  </a:lnTo>
                  <a:lnTo>
                    <a:pt x="225321" y="1660395"/>
                  </a:lnTo>
                  <a:lnTo>
                    <a:pt x="221029" y="1639960"/>
                  </a:lnTo>
                  <a:lnTo>
                    <a:pt x="225321" y="1619521"/>
                  </a:lnTo>
                  <a:lnTo>
                    <a:pt x="237022" y="1602833"/>
                  </a:lnTo>
                  <a:lnTo>
                    <a:pt x="254376" y="1591584"/>
                  </a:lnTo>
                  <a:lnTo>
                    <a:pt x="275625" y="1587459"/>
                  </a:lnTo>
                  <a:lnTo>
                    <a:pt x="1926642" y="1587459"/>
                  </a:lnTo>
                  <a:lnTo>
                    <a:pt x="1926642" y="1511901"/>
                  </a:lnTo>
                  <a:lnTo>
                    <a:pt x="1918703" y="1464560"/>
                  </a:lnTo>
                  <a:lnTo>
                    <a:pt x="1896593" y="1423445"/>
                  </a:lnTo>
                  <a:lnTo>
                    <a:pt x="1862878" y="1391023"/>
                  </a:lnTo>
                  <a:lnTo>
                    <a:pt x="1820122" y="1369761"/>
                  </a:lnTo>
                  <a:lnTo>
                    <a:pt x="1770888" y="1362126"/>
                  </a:lnTo>
                  <a:close/>
                </a:path>
                <a:path w="1927225" h="1918335">
                  <a:moveTo>
                    <a:pt x="529209" y="1587459"/>
                  </a:moveTo>
                  <a:lnTo>
                    <a:pt x="344534" y="1587459"/>
                  </a:lnTo>
                  <a:lnTo>
                    <a:pt x="365786" y="1591584"/>
                  </a:lnTo>
                  <a:lnTo>
                    <a:pt x="383140" y="1602833"/>
                  </a:lnTo>
                  <a:lnTo>
                    <a:pt x="394839" y="1619521"/>
                  </a:lnTo>
                  <a:lnTo>
                    <a:pt x="399129" y="1639960"/>
                  </a:lnTo>
                  <a:lnTo>
                    <a:pt x="394839" y="1660395"/>
                  </a:lnTo>
                  <a:lnTo>
                    <a:pt x="383140" y="1677083"/>
                  </a:lnTo>
                  <a:lnTo>
                    <a:pt x="365786" y="1688335"/>
                  </a:lnTo>
                  <a:lnTo>
                    <a:pt x="344534" y="1692461"/>
                  </a:lnTo>
                  <a:lnTo>
                    <a:pt x="529209" y="1692461"/>
                  </a:lnTo>
                  <a:lnTo>
                    <a:pt x="507954" y="1688335"/>
                  </a:lnTo>
                  <a:lnTo>
                    <a:pt x="490597" y="1677083"/>
                  </a:lnTo>
                  <a:lnTo>
                    <a:pt x="478894" y="1660395"/>
                  </a:lnTo>
                  <a:lnTo>
                    <a:pt x="474603" y="1639960"/>
                  </a:lnTo>
                  <a:lnTo>
                    <a:pt x="478894" y="1619521"/>
                  </a:lnTo>
                  <a:lnTo>
                    <a:pt x="490597" y="1602833"/>
                  </a:lnTo>
                  <a:lnTo>
                    <a:pt x="507954" y="1591584"/>
                  </a:lnTo>
                  <a:lnTo>
                    <a:pt x="529209" y="1587459"/>
                  </a:lnTo>
                  <a:close/>
                </a:path>
                <a:path w="1927225" h="1918335">
                  <a:moveTo>
                    <a:pt x="782782" y="1587459"/>
                  </a:moveTo>
                  <a:lnTo>
                    <a:pt x="598128" y="1587459"/>
                  </a:lnTo>
                  <a:lnTo>
                    <a:pt x="619376" y="1591584"/>
                  </a:lnTo>
                  <a:lnTo>
                    <a:pt x="636730" y="1602833"/>
                  </a:lnTo>
                  <a:lnTo>
                    <a:pt x="648432" y="1619521"/>
                  </a:lnTo>
                  <a:lnTo>
                    <a:pt x="652723" y="1639960"/>
                  </a:lnTo>
                  <a:lnTo>
                    <a:pt x="648432" y="1660395"/>
                  </a:lnTo>
                  <a:lnTo>
                    <a:pt x="636730" y="1677083"/>
                  </a:lnTo>
                  <a:lnTo>
                    <a:pt x="619376" y="1688335"/>
                  </a:lnTo>
                  <a:lnTo>
                    <a:pt x="598128" y="1692461"/>
                  </a:lnTo>
                  <a:lnTo>
                    <a:pt x="782782" y="1692461"/>
                  </a:lnTo>
                  <a:lnTo>
                    <a:pt x="761529" y="1688335"/>
                  </a:lnTo>
                  <a:lnTo>
                    <a:pt x="744176" y="1677083"/>
                  </a:lnTo>
                  <a:lnTo>
                    <a:pt x="732477" y="1660395"/>
                  </a:lnTo>
                  <a:lnTo>
                    <a:pt x="728187" y="1639960"/>
                  </a:lnTo>
                  <a:lnTo>
                    <a:pt x="732477" y="1619521"/>
                  </a:lnTo>
                  <a:lnTo>
                    <a:pt x="744176" y="1602833"/>
                  </a:lnTo>
                  <a:lnTo>
                    <a:pt x="761529" y="1591584"/>
                  </a:lnTo>
                  <a:lnTo>
                    <a:pt x="782782" y="1587459"/>
                  </a:lnTo>
                  <a:close/>
                </a:path>
                <a:path w="1927225" h="1918335">
                  <a:moveTo>
                    <a:pt x="1926642" y="1587459"/>
                  </a:moveTo>
                  <a:lnTo>
                    <a:pt x="1651017" y="1587459"/>
                  </a:lnTo>
                  <a:lnTo>
                    <a:pt x="1672272" y="1591584"/>
                  </a:lnTo>
                  <a:lnTo>
                    <a:pt x="1689629" y="1602833"/>
                  </a:lnTo>
                  <a:lnTo>
                    <a:pt x="1701332" y="1619521"/>
                  </a:lnTo>
                  <a:lnTo>
                    <a:pt x="1705623" y="1639960"/>
                  </a:lnTo>
                  <a:lnTo>
                    <a:pt x="1701332" y="1660395"/>
                  </a:lnTo>
                  <a:lnTo>
                    <a:pt x="1689629" y="1677083"/>
                  </a:lnTo>
                  <a:lnTo>
                    <a:pt x="1672272" y="1688335"/>
                  </a:lnTo>
                  <a:lnTo>
                    <a:pt x="1651017" y="1692461"/>
                  </a:lnTo>
                  <a:lnTo>
                    <a:pt x="1926642" y="1692461"/>
                  </a:lnTo>
                  <a:lnTo>
                    <a:pt x="1926642" y="1587459"/>
                  </a:lnTo>
                  <a:close/>
                </a:path>
                <a:path w="1927225" h="1918335">
                  <a:moveTo>
                    <a:pt x="1770888" y="681068"/>
                  </a:moveTo>
                  <a:lnTo>
                    <a:pt x="155764" y="681068"/>
                  </a:lnTo>
                  <a:lnTo>
                    <a:pt x="106534" y="688703"/>
                  </a:lnTo>
                  <a:lnTo>
                    <a:pt x="63775" y="709965"/>
                  </a:lnTo>
                  <a:lnTo>
                    <a:pt x="30055" y="742387"/>
                  </a:lnTo>
                  <a:lnTo>
                    <a:pt x="7941" y="783502"/>
                  </a:lnTo>
                  <a:lnTo>
                    <a:pt x="0" y="830843"/>
                  </a:lnTo>
                  <a:lnTo>
                    <a:pt x="0" y="1086961"/>
                  </a:lnTo>
                  <a:lnTo>
                    <a:pt x="7941" y="1134302"/>
                  </a:lnTo>
                  <a:lnTo>
                    <a:pt x="30055" y="1175417"/>
                  </a:lnTo>
                  <a:lnTo>
                    <a:pt x="63775" y="1207839"/>
                  </a:lnTo>
                  <a:lnTo>
                    <a:pt x="106534" y="1229101"/>
                  </a:lnTo>
                  <a:lnTo>
                    <a:pt x="155764" y="1236737"/>
                  </a:lnTo>
                  <a:lnTo>
                    <a:pt x="1770888" y="1236737"/>
                  </a:lnTo>
                  <a:lnTo>
                    <a:pt x="1820122" y="1229101"/>
                  </a:lnTo>
                  <a:lnTo>
                    <a:pt x="1862878" y="1207839"/>
                  </a:lnTo>
                  <a:lnTo>
                    <a:pt x="1896593" y="1175417"/>
                  </a:lnTo>
                  <a:lnTo>
                    <a:pt x="1918703" y="1134302"/>
                  </a:lnTo>
                  <a:lnTo>
                    <a:pt x="1926642" y="1086961"/>
                  </a:lnTo>
                  <a:lnTo>
                    <a:pt x="1926642" y="1011393"/>
                  </a:lnTo>
                  <a:lnTo>
                    <a:pt x="275625" y="1011393"/>
                  </a:lnTo>
                  <a:lnTo>
                    <a:pt x="254376" y="1007268"/>
                  </a:lnTo>
                  <a:lnTo>
                    <a:pt x="237022" y="996019"/>
                  </a:lnTo>
                  <a:lnTo>
                    <a:pt x="225321" y="979331"/>
                  </a:lnTo>
                  <a:lnTo>
                    <a:pt x="221029" y="958892"/>
                  </a:lnTo>
                  <a:lnTo>
                    <a:pt x="225321" y="938458"/>
                  </a:lnTo>
                  <a:lnTo>
                    <a:pt x="237022" y="921774"/>
                  </a:lnTo>
                  <a:lnTo>
                    <a:pt x="254376" y="910526"/>
                  </a:lnTo>
                  <a:lnTo>
                    <a:pt x="275625" y="906401"/>
                  </a:lnTo>
                  <a:lnTo>
                    <a:pt x="1926642" y="906401"/>
                  </a:lnTo>
                  <a:lnTo>
                    <a:pt x="1926642" y="830843"/>
                  </a:lnTo>
                  <a:lnTo>
                    <a:pt x="1918703" y="783502"/>
                  </a:lnTo>
                  <a:lnTo>
                    <a:pt x="1896593" y="742387"/>
                  </a:lnTo>
                  <a:lnTo>
                    <a:pt x="1862878" y="709965"/>
                  </a:lnTo>
                  <a:lnTo>
                    <a:pt x="1820122" y="688703"/>
                  </a:lnTo>
                  <a:lnTo>
                    <a:pt x="1770888" y="681068"/>
                  </a:lnTo>
                  <a:close/>
                </a:path>
                <a:path w="1927225" h="1918335">
                  <a:moveTo>
                    <a:pt x="529209" y="906401"/>
                  </a:moveTo>
                  <a:lnTo>
                    <a:pt x="344534" y="906401"/>
                  </a:lnTo>
                  <a:lnTo>
                    <a:pt x="365786" y="910526"/>
                  </a:lnTo>
                  <a:lnTo>
                    <a:pt x="383140" y="921774"/>
                  </a:lnTo>
                  <a:lnTo>
                    <a:pt x="394839" y="938458"/>
                  </a:lnTo>
                  <a:lnTo>
                    <a:pt x="399129" y="958892"/>
                  </a:lnTo>
                  <a:lnTo>
                    <a:pt x="394839" y="979331"/>
                  </a:lnTo>
                  <a:lnTo>
                    <a:pt x="383140" y="996019"/>
                  </a:lnTo>
                  <a:lnTo>
                    <a:pt x="365786" y="1007268"/>
                  </a:lnTo>
                  <a:lnTo>
                    <a:pt x="344534" y="1011393"/>
                  </a:lnTo>
                  <a:lnTo>
                    <a:pt x="529209" y="1011393"/>
                  </a:lnTo>
                  <a:lnTo>
                    <a:pt x="507954" y="1007268"/>
                  </a:lnTo>
                  <a:lnTo>
                    <a:pt x="490597" y="996019"/>
                  </a:lnTo>
                  <a:lnTo>
                    <a:pt x="478894" y="979331"/>
                  </a:lnTo>
                  <a:lnTo>
                    <a:pt x="474603" y="958892"/>
                  </a:lnTo>
                  <a:lnTo>
                    <a:pt x="478894" y="938458"/>
                  </a:lnTo>
                  <a:lnTo>
                    <a:pt x="490597" y="921774"/>
                  </a:lnTo>
                  <a:lnTo>
                    <a:pt x="507954" y="910526"/>
                  </a:lnTo>
                  <a:lnTo>
                    <a:pt x="529209" y="906401"/>
                  </a:lnTo>
                  <a:close/>
                </a:path>
                <a:path w="1927225" h="1918335">
                  <a:moveTo>
                    <a:pt x="782782" y="906401"/>
                  </a:moveTo>
                  <a:lnTo>
                    <a:pt x="598128" y="906401"/>
                  </a:lnTo>
                  <a:lnTo>
                    <a:pt x="619376" y="910526"/>
                  </a:lnTo>
                  <a:lnTo>
                    <a:pt x="636730" y="921774"/>
                  </a:lnTo>
                  <a:lnTo>
                    <a:pt x="648432" y="938458"/>
                  </a:lnTo>
                  <a:lnTo>
                    <a:pt x="652723" y="958892"/>
                  </a:lnTo>
                  <a:lnTo>
                    <a:pt x="648432" y="979331"/>
                  </a:lnTo>
                  <a:lnTo>
                    <a:pt x="636730" y="996019"/>
                  </a:lnTo>
                  <a:lnTo>
                    <a:pt x="619376" y="1007268"/>
                  </a:lnTo>
                  <a:lnTo>
                    <a:pt x="598128" y="1011393"/>
                  </a:lnTo>
                  <a:lnTo>
                    <a:pt x="782782" y="1011393"/>
                  </a:lnTo>
                  <a:lnTo>
                    <a:pt x="761529" y="1007268"/>
                  </a:lnTo>
                  <a:lnTo>
                    <a:pt x="744176" y="996019"/>
                  </a:lnTo>
                  <a:lnTo>
                    <a:pt x="732477" y="979331"/>
                  </a:lnTo>
                  <a:lnTo>
                    <a:pt x="728187" y="958892"/>
                  </a:lnTo>
                  <a:lnTo>
                    <a:pt x="732477" y="938458"/>
                  </a:lnTo>
                  <a:lnTo>
                    <a:pt x="744176" y="921774"/>
                  </a:lnTo>
                  <a:lnTo>
                    <a:pt x="761529" y="910526"/>
                  </a:lnTo>
                  <a:lnTo>
                    <a:pt x="782782" y="906401"/>
                  </a:lnTo>
                  <a:close/>
                </a:path>
                <a:path w="1927225" h="1918335">
                  <a:moveTo>
                    <a:pt x="1926642" y="906401"/>
                  </a:moveTo>
                  <a:lnTo>
                    <a:pt x="1651017" y="906401"/>
                  </a:lnTo>
                  <a:lnTo>
                    <a:pt x="1672272" y="910526"/>
                  </a:lnTo>
                  <a:lnTo>
                    <a:pt x="1689629" y="921774"/>
                  </a:lnTo>
                  <a:lnTo>
                    <a:pt x="1701332" y="938458"/>
                  </a:lnTo>
                  <a:lnTo>
                    <a:pt x="1705623" y="958892"/>
                  </a:lnTo>
                  <a:lnTo>
                    <a:pt x="1701332" y="979331"/>
                  </a:lnTo>
                  <a:lnTo>
                    <a:pt x="1689629" y="996019"/>
                  </a:lnTo>
                  <a:lnTo>
                    <a:pt x="1672272" y="1007268"/>
                  </a:lnTo>
                  <a:lnTo>
                    <a:pt x="1651017" y="1011393"/>
                  </a:lnTo>
                  <a:lnTo>
                    <a:pt x="1926642" y="1011393"/>
                  </a:lnTo>
                  <a:lnTo>
                    <a:pt x="1926642" y="906401"/>
                  </a:lnTo>
                  <a:close/>
                </a:path>
                <a:path w="1927225" h="1918335">
                  <a:moveTo>
                    <a:pt x="1770888" y="0"/>
                  </a:moveTo>
                  <a:lnTo>
                    <a:pt x="155764" y="0"/>
                  </a:lnTo>
                  <a:lnTo>
                    <a:pt x="106534" y="7635"/>
                  </a:lnTo>
                  <a:lnTo>
                    <a:pt x="63775" y="28897"/>
                  </a:lnTo>
                  <a:lnTo>
                    <a:pt x="30055" y="61319"/>
                  </a:lnTo>
                  <a:lnTo>
                    <a:pt x="7941" y="102434"/>
                  </a:lnTo>
                  <a:lnTo>
                    <a:pt x="0" y="149775"/>
                  </a:lnTo>
                  <a:lnTo>
                    <a:pt x="0" y="405893"/>
                  </a:lnTo>
                  <a:lnTo>
                    <a:pt x="7941" y="453234"/>
                  </a:lnTo>
                  <a:lnTo>
                    <a:pt x="30055" y="494349"/>
                  </a:lnTo>
                  <a:lnTo>
                    <a:pt x="63775" y="526771"/>
                  </a:lnTo>
                  <a:lnTo>
                    <a:pt x="106534" y="548033"/>
                  </a:lnTo>
                  <a:lnTo>
                    <a:pt x="155764" y="555668"/>
                  </a:lnTo>
                  <a:lnTo>
                    <a:pt x="1770888" y="555668"/>
                  </a:lnTo>
                  <a:lnTo>
                    <a:pt x="1820122" y="548033"/>
                  </a:lnTo>
                  <a:lnTo>
                    <a:pt x="1862878" y="526771"/>
                  </a:lnTo>
                  <a:lnTo>
                    <a:pt x="1896593" y="494349"/>
                  </a:lnTo>
                  <a:lnTo>
                    <a:pt x="1918703" y="453234"/>
                  </a:lnTo>
                  <a:lnTo>
                    <a:pt x="1926642" y="405893"/>
                  </a:lnTo>
                  <a:lnTo>
                    <a:pt x="1926642" y="330335"/>
                  </a:lnTo>
                  <a:lnTo>
                    <a:pt x="275625" y="330335"/>
                  </a:lnTo>
                  <a:lnTo>
                    <a:pt x="254376" y="326210"/>
                  </a:lnTo>
                  <a:lnTo>
                    <a:pt x="237022" y="314961"/>
                  </a:lnTo>
                  <a:lnTo>
                    <a:pt x="225321" y="298273"/>
                  </a:lnTo>
                  <a:lnTo>
                    <a:pt x="221029" y="277834"/>
                  </a:lnTo>
                  <a:lnTo>
                    <a:pt x="225321" y="257401"/>
                  </a:lnTo>
                  <a:lnTo>
                    <a:pt x="237022" y="240716"/>
                  </a:lnTo>
                  <a:lnTo>
                    <a:pt x="254376" y="229468"/>
                  </a:lnTo>
                  <a:lnTo>
                    <a:pt x="275625" y="225343"/>
                  </a:lnTo>
                  <a:lnTo>
                    <a:pt x="1926642" y="225343"/>
                  </a:lnTo>
                  <a:lnTo>
                    <a:pt x="1926642" y="149775"/>
                  </a:lnTo>
                  <a:lnTo>
                    <a:pt x="1918703" y="102434"/>
                  </a:lnTo>
                  <a:lnTo>
                    <a:pt x="1896593" y="61319"/>
                  </a:lnTo>
                  <a:lnTo>
                    <a:pt x="1862878" y="28897"/>
                  </a:lnTo>
                  <a:lnTo>
                    <a:pt x="1820122" y="7635"/>
                  </a:lnTo>
                  <a:lnTo>
                    <a:pt x="1770888" y="0"/>
                  </a:lnTo>
                  <a:close/>
                </a:path>
                <a:path w="1927225" h="1918335">
                  <a:moveTo>
                    <a:pt x="529209" y="225343"/>
                  </a:moveTo>
                  <a:lnTo>
                    <a:pt x="344534" y="225343"/>
                  </a:lnTo>
                  <a:lnTo>
                    <a:pt x="365786" y="229468"/>
                  </a:lnTo>
                  <a:lnTo>
                    <a:pt x="383140" y="240716"/>
                  </a:lnTo>
                  <a:lnTo>
                    <a:pt x="394839" y="257401"/>
                  </a:lnTo>
                  <a:lnTo>
                    <a:pt x="399129" y="277834"/>
                  </a:lnTo>
                  <a:lnTo>
                    <a:pt x="394839" y="298273"/>
                  </a:lnTo>
                  <a:lnTo>
                    <a:pt x="383140" y="314961"/>
                  </a:lnTo>
                  <a:lnTo>
                    <a:pt x="365786" y="326210"/>
                  </a:lnTo>
                  <a:lnTo>
                    <a:pt x="344534" y="330335"/>
                  </a:lnTo>
                  <a:lnTo>
                    <a:pt x="529209" y="330335"/>
                  </a:lnTo>
                  <a:lnTo>
                    <a:pt x="507954" y="326210"/>
                  </a:lnTo>
                  <a:lnTo>
                    <a:pt x="490597" y="314961"/>
                  </a:lnTo>
                  <a:lnTo>
                    <a:pt x="478894" y="298273"/>
                  </a:lnTo>
                  <a:lnTo>
                    <a:pt x="474603" y="277834"/>
                  </a:lnTo>
                  <a:lnTo>
                    <a:pt x="478894" y="257401"/>
                  </a:lnTo>
                  <a:lnTo>
                    <a:pt x="490597" y="240716"/>
                  </a:lnTo>
                  <a:lnTo>
                    <a:pt x="507954" y="229468"/>
                  </a:lnTo>
                  <a:lnTo>
                    <a:pt x="529209" y="225343"/>
                  </a:lnTo>
                  <a:close/>
                </a:path>
                <a:path w="1927225" h="1918335">
                  <a:moveTo>
                    <a:pt x="782782" y="225343"/>
                  </a:moveTo>
                  <a:lnTo>
                    <a:pt x="598128" y="225343"/>
                  </a:lnTo>
                  <a:lnTo>
                    <a:pt x="619376" y="229468"/>
                  </a:lnTo>
                  <a:lnTo>
                    <a:pt x="636730" y="240716"/>
                  </a:lnTo>
                  <a:lnTo>
                    <a:pt x="648432" y="257401"/>
                  </a:lnTo>
                  <a:lnTo>
                    <a:pt x="652723" y="277834"/>
                  </a:lnTo>
                  <a:lnTo>
                    <a:pt x="648432" y="298273"/>
                  </a:lnTo>
                  <a:lnTo>
                    <a:pt x="636730" y="314961"/>
                  </a:lnTo>
                  <a:lnTo>
                    <a:pt x="619376" y="326210"/>
                  </a:lnTo>
                  <a:lnTo>
                    <a:pt x="598128" y="330335"/>
                  </a:lnTo>
                  <a:lnTo>
                    <a:pt x="782782" y="330335"/>
                  </a:lnTo>
                  <a:lnTo>
                    <a:pt x="761529" y="326210"/>
                  </a:lnTo>
                  <a:lnTo>
                    <a:pt x="744176" y="314961"/>
                  </a:lnTo>
                  <a:lnTo>
                    <a:pt x="732477" y="298273"/>
                  </a:lnTo>
                  <a:lnTo>
                    <a:pt x="728187" y="277834"/>
                  </a:lnTo>
                  <a:lnTo>
                    <a:pt x="732477" y="257401"/>
                  </a:lnTo>
                  <a:lnTo>
                    <a:pt x="744176" y="240716"/>
                  </a:lnTo>
                  <a:lnTo>
                    <a:pt x="761529" y="229468"/>
                  </a:lnTo>
                  <a:lnTo>
                    <a:pt x="782782" y="225343"/>
                  </a:lnTo>
                  <a:close/>
                </a:path>
                <a:path w="1927225" h="1918335">
                  <a:moveTo>
                    <a:pt x="1926642" y="225343"/>
                  </a:moveTo>
                  <a:lnTo>
                    <a:pt x="1651017" y="225343"/>
                  </a:lnTo>
                  <a:lnTo>
                    <a:pt x="1672272" y="229468"/>
                  </a:lnTo>
                  <a:lnTo>
                    <a:pt x="1689629" y="240716"/>
                  </a:lnTo>
                  <a:lnTo>
                    <a:pt x="1701332" y="257401"/>
                  </a:lnTo>
                  <a:lnTo>
                    <a:pt x="1705623" y="277834"/>
                  </a:lnTo>
                  <a:lnTo>
                    <a:pt x="1701332" y="298273"/>
                  </a:lnTo>
                  <a:lnTo>
                    <a:pt x="1689629" y="314961"/>
                  </a:lnTo>
                  <a:lnTo>
                    <a:pt x="1672272" y="326210"/>
                  </a:lnTo>
                  <a:lnTo>
                    <a:pt x="1651017" y="330335"/>
                  </a:lnTo>
                  <a:lnTo>
                    <a:pt x="1926642" y="330335"/>
                  </a:lnTo>
                  <a:lnTo>
                    <a:pt x="1926642" y="225343"/>
                  </a:lnTo>
                  <a:close/>
                </a:path>
              </a:pathLst>
            </a:custGeom>
            <a:solidFill>
              <a:srgbClr val="00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50">
              <a:extLst>
                <a:ext uri="{FF2B5EF4-FFF2-40B4-BE49-F238E27FC236}">
                  <a16:creationId xmlns:a16="http://schemas.microsoft.com/office/drawing/2014/main" id="{39561452-33B5-90F9-225B-466FC0CD0221}"/>
                </a:ext>
              </a:extLst>
            </p:cNvPr>
            <p:cNvSpPr/>
            <p:nvPr/>
          </p:nvSpPr>
          <p:spPr>
            <a:xfrm>
              <a:off x="7321116" y="3911954"/>
              <a:ext cx="1927225" cy="1918335"/>
            </a:xfrm>
            <a:custGeom>
              <a:avLst/>
              <a:gdLst/>
              <a:ahLst/>
              <a:cxnLst/>
              <a:rect l="l" t="t" r="r" b="b"/>
              <a:pathLst>
                <a:path w="1927225" h="1918335">
                  <a:moveTo>
                    <a:pt x="1437810" y="0"/>
                  </a:moveTo>
                  <a:lnTo>
                    <a:pt x="1282151" y="225333"/>
                  </a:lnTo>
                </a:path>
                <a:path w="1927225" h="1918335">
                  <a:moveTo>
                    <a:pt x="1209616" y="330335"/>
                  </a:moveTo>
                  <a:lnTo>
                    <a:pt x="1053957" y="555668"/>
                  </a:lnTo>
                </a:path>
                <a:path w="1927225" h="1918335">
                  <a:moveTo>
                    <a:pt x="1308449" y="0"/>
                  </a:moveTo>
                  <a:lnTo>
                    <a:pt x="1152790" y="225333"/>
                  </a:lnTo>
                </a:path>
                <a:path w="1927225" h="1918335">
                  <a:moveTo>
                    <a:pt x="1080255" y="330335"/>
                  </a:moveTo>
                  <a:lnTo>
                    <a:pt x="924595" y="555668"/>
                  </a:lnTo>
                </a:path>
                <a:path w="1927225" h="1918335">
                  <a:moveTo>
                    <a:pt x="1179085" y="0"/>
                  </a:moveTo>
                  <a:lnTo>
                    <a:pt x="1023426" y="225333"/>
                  </a:lnTo>
                </a:path>
                <a:path w="1927225" h="1918335">
                  <a:moveTo>
                    <a:pt x="950891" y="330335"/>
                  </a:moveTo>
                  <a:lnTo>
                    <a:pt x="795232" y="555668"/>
                  </a:lnTo>
                </a:path>
                <a:path w="1927225" h="1918335">
                  <a:moveTo>
                    <a:pt x="1049726" y="0"/>
                  </a:moveTo>
                  <a:lnTo>
                    <a:pt x="894067" y="225333"/>
                  </a:lnTo>
                </a:path>
                <a:path w="1927225" h="1918335">
                  <a:moveTo>
                    <a:pt x="821532" y="330335"/>
                  </a:moveTo>
                  <a:lnTo>
                    <a:pt x="665872" y="555668"/>
                  </a:lnTo>
                </a:path>
                <a:path w="1927225" h="1918335">
                  <a:moveTo>
                    <a:pt x="920359" y="0"/>
                  </a:moveTo>
                  <a:lnTo>
                    <a:pt x="764701" y="225333"/>
                  </a:lnTo>
                </a:path>
                <a:path w="1927225" h="1918335">
                  <a:moveTo>
                    <a:pt x="692167" y="330335"/>
                  </a:moveTo>
                  <a:lnTo>
                    <a:pt x="536508" y="555668"/>
                  </a:lnTo>
                </a:path>
                <a:path w="1927225" h="1918335">
                  <a:moveTo>
                    <a:pt x="790994" y="0"/>
                  </a:moveTo>
                  <a:lnTo>
                    <a:pt x="635335" y="225333"/>
                  </a:lnTo>
                </a:path>
                <a:path w="1927225" h="1918335">
                  <a:moveTo>
                    <a:pt x="562800" y="330335"/>
                  </a:moveTo>
                  <a:lnTo>
                    <a:pt x="407140" y="555668"/>
                  </a:lnTo>
                </a:path>
                <a:path w="1927225" h="1918335">
                  <a:moveTo>
                    <a:pt x="661635" y="0"/>
                  </a:moveTo>
                  <a:lnTo>
                    <a:pt x="505975" y="225333"/>
                  </a:lnTo>
                </a:path>
                <a:path w="1927225" h="1918335">
                  <a:moveTo>
                    <a:pt x="433440" y="330335"/>
                  </a:moveTo>
                  <a:lnTo>
                    <a:pt x="277780" y="555668"/>
                  </a:lnTo>
                </a:path>
                <a:path w="1927225" h="1918335">
                  <a:moveTo>
                    <a:pt x="532271" y="0"/>
                  </a:moveTo>
                  <a:lnTo>
                    <a:pt x="376612" y="225333"/>
                  </a:lnTo>
                </a:path>
                <a:path w="1927225" h="1918335">
                  <a:moveTo>
                    <a:pt x="304077" y="330335"/>
                  </a:moveTo>
                  <a:lnTo>
                    <a:pt x="149129" y="554639"/>
                  </a:lnTo>
                </a:path>
                <a:path w="1927225" h="1918335">
                  <a:moveTo>
                    <a:pt x="402912" y="0"/>
                  </a:moveTo>
                  <a:lnTo>
                    <a:pt x="48899" y="512471"/>
                  </a:lnTo>
                </a:path>
                <a:path w="1927225" h="1918335">
                  <a:moveTo>
                    <a:pt x="273544" y="0"/>
                  </a:moveTo>
                  <a:lnTo>
                    <a:pt x="0" y="395985"/>
                  </a:lnTo>
                </a:path>
                <a:path w="1927225" h="1918335">
                  <a:moveTo>
                    <a:pt x="142795" y="2011"/>
                  </a:moveTo>
                  <a:lnTo>
                    <a:pt x="0" y="208724"/>
                  </a:lnTo>
                </a:path>
                <a:path w="1927225" h="1918335">
                  <a:moveTo>
                    <a:pt x="1567170" y="0"/>
                  </a:moveTo>
                  <a:lnTo>
                    <a:pt x="1411510" y="225333"/>
                  </a:lnTo>
                </a:path>
                <a:path w="1927225" h="1918335">
                  <a:moveTo>
                    <a:pt x="1338976" y="330335"/>
                  </a:moveTo>
                  <a:lnTo>
                    <a:pt x="1183316" y="555668"/>
                  </a:lnTo>
                </a:path>
                <a:path w="1927225" h="1918335">
                  <a:moveTo>
                    <a:pt x="1924414" y="419183"/>
                  </a:moveTo>
                  <a:lnTo>
                    <a:pt x="1843402" y="536456"/>
                  </a:lnTo>
                </a:path>
                <a:path w="1927225" h="1918335">
                  <a:moveTo>
                    <a:pt x="1856430" y="330335"/>
                  </a:moveTo>
                  <a:lnTo>
                    <a:pt x="1700771" y="555668"/>
                  </a:lnTo>
                </a:path>
                <a:path w="1927225" h="1918335">
                  <a:moveTo>
                    <a:pt x="1903733" y="74596"/>
                  </a:moveTo>
                  <a:lnTo>
                    <a:pt x="1799604" y="225333"/>
                  </a:lnTo>
                </a:path>
                <a:path w="1927225" h="1918335">
                  <a:moveTo>
                    <a:pt x="1727069" y="330335"/>
                  </a:moveTo>
                  <a:lnTo>
                    <a:pt x="1571409" y="555668"/>
                  </a:lnTo>
                </a:path>
                <a:path w="1927225" h="1918335">
                  <a:moveTo>
                    <a:pt x="1820500" y="7823"/>
                  </a:moveTo>
                  <a:lnTo>
                    <a:pt x="1670245" y="225333"/>
                  </a:lnTo>
                </a:path>
                <a:path w="1927225" h="1918335">
                  <a:moveTo>
                    <a:pt x="1597710" y="330335"/>
                  </a:moveTo>
                  <a:lnTo>
                    <a:pt x="1442050" y="555668"/>
                  </a:lnTo>
                </a:path>
                <a:path w="1927225" h="1918335">
                  <a:moveTo>
                    <a:pt x="1696531" y="0"/>
                  </a:moveTo>
                  <a:lnTo>
                    <a:pt x="1540872" y="225333"/>
                  </a:lnTo>
                </a:path>
                <a:path w="1927225" h="1918335">
                  <a:moveTo>
                    <a:pt x="1468338" y="330335"/>
                  </a:moveTo>
                  <a:lnTo>
                    <a:pt x="1312680" y="555668"/>
                  </a:lnTo>
                </a:path>
                <a:path w="1927225" h="1918335">
                  <a:moveTo>
                    <a:pt x="505975" y="225333"/>
                  </a:moveTo>
                  <a:lnTo>
                    <a:pt x="499212" y="235123"/>
                  </a:lnTo>
                </a:path>
                <a:path w="1927225" h="1918335">
                  <a:moveTo>
                    <a:pt x="476740" y="267654"/>
                  </a:moveTo>
                  <a:lnTo>
                    <a:pt x="433440" y="330335"/>
                  </a:lnTo>
                </a:path>
                <a:path w="1927225" h="1918335">
                  <a:moveTo>
                    <a:pt x="376612" y="225333"/>
                  </a:moveTo>
                  <a:lnTo>
                    <a:pt x="371293" y="233033"/>
                  </a:lnTo>
                </a:path>
                <a:path w="1927225" h="1918335">
                  <a:moveTo>
                    <a:pt x="764701" y="225333"/>
                  </a:moveTo>
                  <a:lnTo>
                    <a:pt x="761902" y="229385"/>
                  </a:lnTo>
                </a:path>
                <a:path w="1927225" h="1918335">
                  <a:moveTo>
                    <a:pt x="728244" y="278108"/>
                  </a:moveTo>
                  <a:lnTo>
                    <a:pt x="692167" y="330335"/>
                  </a:lnTo>
                </a:path>
                <a:path w="1927225" h="1918335">
                  <a:moveTo>
                    <a:pt x="635335" y="225333"/>
                  </a:moveTo>
                  <a:lnTo>
                    <a:pt x="628430" y="235328"/>
                  </a:lnTo>
                </a:path>
                <a:path w="1927225" h="1918335">
                  <a:moveTo>
                    <a:pt x="1926642" y="228695"/>
                  </a:moveTo>
                  <a:lnTo>
                    <a:pt x="1856430" y="330335"/>
                  </a:lnTo>
                </a:path>
                <a:path w="1927225" h="1918335">
                  <a:moveTo>
                    <a:pt x="1799604" y="225333"/>
                  </a:moveTo>
                  <a:lnTo>
                    <a:pt x="1727069" y="330335"/>
                  </a:lnTo>
                </a:path>
                <a:path w="1927225" h="1918335">
                  <a:moveTo>
                    <a:pt x="1670245" y="225333"/>
                  </a:moveTo>
                  <a:lnTo>
                    <a:pt x="1667972" y="228623"/>
                  </a:lnTo>
                </a:path>
                <a:path w="1927225" h="1918335">
                  <a:moveTo>
                    <a:pt x="967339" y="681057"/>
                  </a:moveTo>
                  <a:lnTo>
                    <a:pt x="811680" y="906391"/>
                  </a:lnTo>
                </a:path>
                <a:path w="1927225" h="1918335">
                  <a:moveTo>
                    <a:pt x="739145" y="1011393"/>
                  </a:moveTo>
                  <a:lnTo>
                    <a:pt x="583486" y="1236726"/>
                  </a:lnTo>
                </a:path>
                <a:path w="1927225" h="1918335">
                  <a:moveTo>
                    <a:pt x="837976" y="681057"/>
                  </a:moveTo>
                  <a:lnTo>
                    <a:pt x="682317" y="906391"/>
                  </a:lnTo>
                </a:path>
                <a:path w="1927225" h="1918335">
                  <a:moveTo>
                    <a:pt x="609781" y="1011393"/>
                  </a:moveTo>
                  <a:lnTo>
                    <a:pt x="454122" y="1236726"/>
                  </a:lnTo>
                </a:path>
                <a:path w="1927225" h="1918335">
                  <a:moveTo>
                    <a:pt x="708614" y="681057"/>
                  </a:moveTo>
                  <a:lnTo>
                    <a:pt x="552954" y="906391"/>
                  </a:lnTo>
                </a:path>
                <a:path w="1927225" h="1918335">
                  <a:moveTo>
                    <a:pt x="480420" y="1011393"/>
                  </a:moveTo>
                  <a:lnTo>
                    <a:pt x="324760" y="1236726"/>
                  </a:lnTo>
                </a:path>
                <a:path w="1927225" h="1918335">
                  <a:moveTo>
                    <a:pt x="579254" y="681057"/>
                  </a:moveTo>
                  <a:lnTo>
                    <a:pt x="423595" y="906391"/>
                  </a:lnTo>
                </a:path>
                <a:path w="1927225" h="1918335">
                  <a:moveTo>
                    <a:pt x="351060" y="1011393"/>
                  </a:moveTo>
                  <a:lnTo>
                    <a:pt x="195401" y="1236726"/>
                  </a:lnTo>
                </a:path>
                <a:path w="1927225" h="1918335">
                  <a:moveTo>
                    <a:pt x="449891" y="681057"/>
                  </a:moveTo>
                  <a:lnTo>
                    <a:pt x="294232" y="906391"/>
                  </a:lnTo>
                </a:path>
                <a:path w="1927225" h="1918335">
                  <a:moveTo>
                    <a:pt x="234653" y="992639"/>
                  </a:moveTo>
                  <a:lnTo>
                    <a:pt x="80317" y="1216058"/>
                  </a:lnTo>
                </a:path>
                <a:path w="1927225" h="1918335">
                  <a:moveTo>
                    <a:pt x="320521" y="681057"/>
                  </a:moveTo>
                  <a:lnTo>
                    <a:pt x="7840" y="1133696"/>
                  </a:lnTo>
                </a:path>
                <a:path w="1927225" h="1918335">
                  <a:moveTo>
                    <a:pt x="191162" y="681057"/>
                  </a:moveTo>
                  <a:lnTo>
                    <a:pt x="0" y="957785"/>
                  </a:lnTo>
                </a:path>
                <a:path w="1927225" h="1918335">
                  <a:moveTo>
                    <a:pt x="1096698" y="681057"/>
                  </a:moveTo>
                  <a:lnTo>
                    <a:pt x="941039" y="906391"/>
                  </a:lnTo>
                </a:path>
                <a:path w="1927225" h="1918335">
                  <a:moveTo>
                    <a:pt x="868504" y="1011393"/>
                  </a:moveTo>
                  <a:lnTo>
                    <a:pt x="712845" y="1236726"/>
                  </a:lnTo>
                </a:path>
                <a:path w="1927225" h="1918335">
                  <a:moveTo>
                    <a:pt x="1903413" y="1011393"/>
                  </a:moveTo>
                  <a:lnTo>
                    <a:pt x="1747754" y="1236726"/>
                  </a:lnTo>
                </a:path>
                <a:path w="1927225" h="1918335">
                  <a:moveTo>
                    <a:pt x="1921198" y="798372"/>
                  </a:moveTo>
                  <a:lnTo>
                    <a:pt x="1846579" y="906391"/>
                  </a:lnTo>
                </a:path>
                <a:path w="1927225" h="1918335">
                  <a:moveTo>
                    <a:pt x="1774045" y="1011393"/>
                  </a:moveTo>
                  <a:lnTo>
                    <a:pt x="1618386" y="1236726"/>
                  </a:lnTo>
                </a:path>
                <a:path w="1927225" h="1918335">
                  <a:moveTo>
                    <a:pt x="1855461" y="706267"/>
                  </a:moveTo>
                  <a:lnTo>
                    <a:pt x="1717216" y="906391"/>
                  </a:lnTo>
                </a:path>
                <a:path w="1927225" h="1918335">
                  <a:moveTo>
                    <a:pt x="1644681" y="1011393"/>
                  </a:moveTo>
                  <a:lnTo>
                    <a:pt x="1489021" y="1236726"/>
                  </a:lnTo>
                </a:path>
                <a:path w="1927225" h="1918335">
                  <a:moveTo>
                    <a:pt x="1743512" y="681057"/>
                  </a:moveTo>
                  <a:lnTo>
                    <a:pt x="1587853" y="906391"/>
                  </a:lnTo>
                </a:path>
                <a:path w="1927225" h="1918335">
                  <a:moveTo>
                    <a:pt x="1515318" y="1011393"/>
                  </a:moveTo>
                  <a:lnTo>
                    <a:pt x="1359659" y="1236726"/>
                  </a:lnTo>
                </a:path>
                <a:path w="1927225" h="1918335">
                  <a:moveTo>
                    <a:pt x="1614153" y="681057"/>
                  </a:moveTo>
                  <a:lnTo>
                    <a:pt x="1458494" y="906391"/>
                  </a:lnTo>
                </a:path>
                <a:path w="1927225" h="1918335">
                  <a:moveTo>
                    <a:pt x="1385959" y="1011393"/>
                  </a:moveTo>
                  <a:lnTo>
                    <a:pt x="1230299" y="1236726"/>
                  </a:lnTo>
                </a:path>
                <a:path w="1927225" h="1918335">
                  <a:moveTo>
                    <a:pt x="1484791" y="681057"/>
                  </a:moveTo>
                  <a:lnTo>
                    <a:pt x="1329131" y="906391"/>
                  </a:lnTo>
                </a:path>
                <a:path w="1927225" h="1918335">
                  <a:moveTo>
                    <a:pt x="1256596" y="1011393"/>
                  </a:moveTo>
                  <a:lnTo>
                    <a:pt x="1100936" y="1236726"/>
                  </a:lnTo>
                </a:path>
                <a:path w="1927225" h="1918335">
                  <a:moveTo>
                    <a:pt x="1355431" y="681057"/>
                  </a:moveTo>
                  <a:lnTo>
                    <a:pt x="1199772" y="906391"/>
                  </a:lnTo>
                </a:path>
                <a:path w="1927225" h="1918335">
                  <a:moveTo>
                    <a:pt x="1127236" y="1011393"/>
                  </a:moveTo>
                  <a:lnTo>
                    <a:pt x="971577" y="1236726"/>
                  </a:lnTo>
                </a:path>
                <a:path w="1927225" h="1918335">
                  <a:moveTo>
                    <a:pt x="1226062" y="681057"/>
                  </a:moveTo>
                  <a:lnTo>
                    <a:pt x="1070404" y="906391"/>
                  </a:lnTo>
                </a:path>
                <a:path w="1927225" h="1918335">
                  <a:moveTo>
                    <a:pt x="997869" y="1011393"/>
                  </a:moveTo>
                  <a:lnTo>
                    <a:pt x="842211" y="1236726"/>
                  </a:lnTo>
                </a:path>
                <a:path w="1927225" h="1918335">
                  <a:moveTo>
                    <a:pt x="490903" y="996217"/>
                  </a:moveTo>
                  <a:lnTo>
                    <a:pt x="480420" y="1011393"/>
                  </a:lnTo>
                </a:path>
                <a:path w="1927225" h="1918335">
                  <a:moveTo>
                    <a:pt x="423595" y="906391"/>
                  </a:moveTo>
                  <a:lnTo>
                    <a:pt x="396378" y="945791"/>
                  </a:lnTo>
                </a:path>
                <a:path w="1927225" h="1918335">
                  <a:moveTo>
                    <a:pt x="352072" y="1009928"/>
                  </a:moveTo>
                  <a:lnTo>
                    <a:pt x="351060" y="1011393"/>
                  </a:lnTo>
                </a:path>
                <a:path w="1927225" h="1918335">
                  <a:moveTo>
                    <a:pt x="748036" y="998522"/>
                  </a:moveTo>
                  <a:lnTo>
                    <a:pt x="739145" y="1011393"/>
                  </a:lnTo>
                </a:path>
                <a:path w="1927225" h="1918335">
                  <a:moveTo>
                    <a:pt x="682317" y="906391"/>
                  </a:moveTo>
                  <a:lnTo>
                    <a:pt x="651167" y="951482"/>
                  </a:lnTo>
                </a:path>
                <a:path w="1927225" h="1918335">
                  <a:moveTo>
                    <a:pt x="611587" y="1008779"/>
                  </a:moveTo>
                  <a:lnTo>
                    <a:pt x="609781" y="1011393"/>
                  </a:lnTo>
                </a:path>
                <a:path w="1927225" h="1918335">
                  <a:moveTo>
                    <a:pt x="1926642" y="977766"/>
                  </a:moveTo>
                  <a:lnTo>
                    <a:pt x="1903413" y="1011393"/>
                  </a:lnTo>
                </a:path>
                <a:path w="1927225" h="1918335">
                  <a:moveTo>
                    <a:pt x="1846579" y="906391"/>
                  </a:moveTo>
                  <a:lnTo>
                    <a:pt x="1774045" y="1011393"/>
                  </a:lnTo>
                </a:path>
                <a:path w="1927225" h="1918335">
                  <a:moveTo>
                    <a:pt x="1717216" y="906391"/>
                  </a:moveTo>
                  <a:lnTo>
                    <a:pt x="1698172" y="933959"/>
                  </a:lnTo>
                </a:path>
                <a:path w="1927225" h="1918335">
                  <a:moveTo>
                    <a:pt x="496861" y="1362126"/>
                  </a:moveTo>
                  <a:lnTo>
                    <a:pt x="341209" y="1587449"/>
                  </a:lnTo>
                </a:path>
                <a:path w="1927225" h="1918335">
                  <a:moveTo>
                    <a:pt x="269496" y="1691260"/>
                  </a:moveTo>
                  <a:lnTo>
                    <a:pt x="117145" y="1911805"/>
                  </a:lnTo>
                </a:path>
                <a:path w="1927225" h="1918335">
                  <a:moveTo>
                    <a:pt x="367496" y="1362126"/>
                  </a:moveTo>
                  <a:lnTo>
                    <a:pt x="28280" y="1853176"/>
                  </a:lnTo>
                </a:path>
                <a:path w="1927225" h="1918335">
                  <a:moveTo>
                    <a:pt x="238135" y="1362126"/>
                  </a:moveTo>
                  <a:lnTo>
                    <a:pt x="0" y="1706852"/>
                  </a:lnTo>
                </a:path>
                <a:path w="1927225" h="1918335">
                  <a:moveTo>
                    <a:pt x="101917" y="1372055"/>
                  </a:moveTo>
                  <a:lnTo>
                    <a:pt x="0" y="1519591"/>
                  </a:lnTo>
                </a:path>
                <a:path w="1927225" h="1918335">
                  <a:moveTo>
                    <a:pt x="626220" y="1362126"/>
                  </a:moveTo>
                  <a:lnTo>
                    <a:pt x="470568" y="1587449"/>
                  </a:lnTo>
                </a:path>
                <a:path w="1927225" h="1918335">
                  <a:moveTo>
                    <a:pt x="398033" y="1692451"/>
                  </a:moveTo>
                  <a:lnTo>
                    <a:pt x="242366" y="1917795"/>
                  </a:lnTo>
                </a:path>
                <a:path w="1927225" h="1918335">
                  <a:moveTo>
                    <a:pt x="1926642" y="1539555"/>
                  </a:moveTo>
                  <a:lnTo>
                    <a:pt x="1893557" y="1587449"/>
                  </a:lnTo>
                </a:path>
                <a:path w="1927225" h="1918335">
                  <a:moveTo>
                    <a:pt x="1821022" y="1692451"/>
                  </a:moveTo>
                  <a:lnTo>
                    <a:pt x="1665355" y="1917795"/>
                  </a:lnTo>
                </a:path>
                <a:path w="1927225" h="1918335">
                  <a:moveTo>
                    <a:pt x="1885116" y="1412408"/>
                  </a:moveTo>
                  <a:lnTo>
                    <a:pt x="1764198" y="1587449"/>
                  </a:lnTo>
                </a:path>
                <a:path w="1927225" h="1918335">
                  <a:moveTo>
                    <a:pt x="1691663" y="1692451"/>
                  </a:moveTo>
                  <a:lnTo>
                    <a:pt x="1535996" y="1917795"/>
                  </a:lnTo>
                </a:path>
                <a:path w="1927225" h="1918335">
                  <a:moveTo>
                    <a:pt x="1788591" y="1364871"/>
                  </a:moveTo>
                  <a:lnTo>
                    <a:pt x="1634836" y="1587449"/>
                  </a:lnTo>
                </a:path>
                <a:path w="1927225" h="1918335">
                  <a:moveTo>
                    <a:pt x="1562301" y="1692451"/>
                  </a:moveTo>
                  <a:lnTo>
                    <a:pt x="1406634" y="1917795"/>
                  </a:lnTo>
                </a:path>
                <a:path w="1927225" h="1918335">
                  <a:moveTo>
                    <a:pt x="1661129" y="1362126"/>
                  </a:moveTo>
                  <a:lnTo>
                    <a:pt x="1505477" y="1587449"/>
                  </a:lnTo>
                </a:path>
                <a:path w="1927225" h="1918335">
                  <a:moveTo>
                    <a:pt x="1432942" y="1692451"/>
                  </a:moveTo>
                  <a:lnTo>
                    <a:pt x="1277275" y="1917795"/>
                  </a:lnTo>
                </a:path>
                <a:path w="1927225" h="1918335">
                  <a:moveTo>
                    <a:pt x="1531761" y="1362126"/>
                  </a:moveTo>
                  <a:lnTo>
                    <a:pt x="1376109" y="1587449"/>
                  </a:lnTo>
                </a:path>
                <a:path w="1927225" h="1918335">
                  <a:moveTo>
                    <a:pt x="1303574" y="1692451"/>
                  </a:moveTo>
                  <a:lnTo>
                    <a:pt x="1147908" y="1917795"/>
                  </a:lnTo>
                </a:path>
                <a:path w="1927225" h="1918335">
                  <a:moveTo>
                    <a:pt x="1402396" y="1362126"/>
                  </a:moveTo>
                  <a:lnTo>
                    <a:pt x="1246743" y="1587449"/>
                  </a:lnTo>
                </a:path>
                <a:path w="1927225" h="1918335">
                  <a:moveTo>
                    <a:pt x="1174208" y="1692451"/>
                  </a:moveTo>
                  <a:lnTo>
                    <a:pt x="1018541" y="1917795"/>
                  </a:lnTo>
                </a:path>
                <a:path w="1927225" h="1918335">
                  <a:moveTo>
                    <a:pt x="1273033" y="1362126"/>
                  </a:moveTo>
                  <a:lnTo>
                    <a:pt x="1117381" y="1587449"/>
                  </a:lnTo>
                </a:path>
                <a:path w="1927225" h="1918335">
                  <a:moveTo>
                    <a:pt x="1044846" y="1692451"/>
                  </a:moveTo>
                  <a:lnTo>
                    <a:pt x="889180" y="1917795"/>
                  </a:lnTo>
                </a:path>
                <a:path w="1927225" h="1918335">
                  <a:moveTo>
                    <a:pt x="1143674" y="1362126"/>
                  </a:moveTo>
                  <a:lnTo>
                    <a:pt x="988022" y="1587449"/>
                  </a:lnTo>
                </a:path>
                <a:path w="1927225" h="1918335">
                  <a:moveTo>
                    <a:pt x="915487" y="1692451"/>
                  </a:moveTo>
                  <a:lnTo>
                    <a:pt x="759821" y="1917795"/>
                  </a:lnTo>
                </a:path>
                <a:path w="1927225" h="1918335">
                  <a:moveTo>
                    <a:pt x="1014310" y="1362126"/>
                  </a:moveTo>
                  <a:lnTo>
                    <a:pt x="858658" y="1587449"/>
                  </a:lnTo>
                </a:path>
                <a:path w="1927225" h="1918335">
                  <a:moveTo>
                    <a:pt x="786123" y="1692451"/>
                  </a:moveTo>
                  <a:lnTo>
                    <a:pt x="630456" y="1917795"/>
                  </a:lnTo>
                </a:path>
                <a:path w="1927225" h="1918335">
                  <a:moveTo>
                    <a:pt x="884951" y="1362126"/>
                  </a:moveTo>
                  <a:lnTo>
                    <a:pt x="729299" y="1587449"/>
                  </a:lnTo>
                </a:path>
                <a:path w="1927225" h="1918335">
                  <a:moveTo>
                    <a:pt x="656763" y="1692451"/>
                  </a:moveTo>
                  <a:lnTo>
                    <a:pt x="501096" y="1917795"/>
                  </a:lnTo>
                </a:path>
                <a:path w="1927225" h="1918335">
                  <a:moveTo>
                    <a:pt x="755586" y="1362126"/>
                  </a:moveTo>
                  <a:lnTo>
                    <a:pt x="599935" y="1587449"/>
                  </a:lnTo>
                </a:path>
                <a:path w="1927225" h="1918335">
                  <a:moveTo>
                    <a:pt x="527400" y="1692451"/>
                  </a:moveTo>
                  <a:lnTo>
                    <a:pt x="371735" y="1917795"/>
                  </a:lnTo>
                </a:path>
                <a:path w="1927225" h="1918335">
                  <a:moveTo>
                    <a:pt x="1926642" y="1726821"/>
                  </a:moveTo>
                  <a:lnTo>
                    <a:pt x="1797579" y="1913655"/>
                  </a:lnTo>
                </a:path>
                <a:path w="1927225" h="1918335">
                  <a:moveTo>
                    <a:pt x="470568" y="1587449"/>
                  </a:moveTo>
                  <a:lnTo>
                    <a:pt x="398033" y="1692451"/>
                  </a:lnTo>
                </a:path>
                <a:path w="1927225" h="1918335">
                  <a:moveTo>
                    <a:pt x="527614" y="1692141"/>
                  </a:moveTo>
                  <a:lnTo>
                    <a:pt x="527400" y="1692451"/>
                  </a:lnTo>
                </a:path>
                <a:path w="1927225" h="1918335">
                  <a:moveTo>
                    <a:pt x="729299" y="1587449"/>
                  </a:moveTo>
                  <a:lnTo>
                    <a:pt x="656763" y="1692451"/>
                  </a:lnTo>
                </a:path>
                <a:path w="1927225" h="1918335">
                  <a:moveTo>
                    <a:pt x="599935" y="1587449"/>
                  </a:moveTo>
                  <a:lnTo>
                    <a:pt x="599720" y="1587760"/>
                  </a:lnTo>
                </a:path>
                <a:path w="1927225" h="1918335">
                  <a:moveTo>
                    <a:pt x="1893557" y="1587449"/>
                  </a:moveTo>
                  <a:lnTo>
                    <a:pt x="1821022" y="1692451"/>
                  </a:lnTo>
                </a:path>
                <a:path w="1927225" h="1918335">
                  <a:moveTo>
                    <a:pt x="1764198" y="1587449"/>
                  </a:moveTo>
                  <a:lnTo>
                    <a:pt x="1691663" y="1692451"/>
                  </a:lnTo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51">
            <a:extLst>
              <a:ext uri="{FF2B5EF4-FFF2-40B4-BE49-F238E27FC236}">
                <a16:creationId xmlns:a16="http://schemas.microsoft.com/office/drawing/2014/main" id="{B7FC8BE4-8B78-A9E4-F06D-4D153B13CD01}"/>
              </a:ext>
            </a:extLst>
          </p:cNvPr>
          <p:cNvSpPr/>
          <p:nvPr userDrawn="1"/>
        </p:nvSpPr>
        <p:spPr>
          <a:xfrm>
            <a:off x="7474108" y="6647500"/>
            <a:ext cx="1927377" cy="1412240"/>
          </a:xfrm>
          <a:custGeom>
            <a:avLst/>
            <a:gdLst/>
            <a:ahLst/>
            <a:cxnLst/>
            <a:rect l="l" t="t" r="r" b="b"/>
            <a:pathLst>
              <a:path w="1927225" h="1412240">
                <a:moveTo>
                  <a:pt x="1662765" y="1041360"/>
                </a:moveTo>
                <a:lnTo>
                  <a:pt x="1618958" y="1104784"/>
                </a:lnTo>
              </a:path>
              <a:path w="1927225" h="1412240">
                <a:moveTo>
                  <a:pt x="1546328" y="1041360"/>
                </a:moveTo>
                <a:lnTo>
                  <a:pt x="1290410" y="1411882"/>
                </a:lnTo>
              </a:path>
              <a:path w="1927225" h="1412240">
                <a:moveTo>
                  <a:pt x="1429883" y="1041360"/>
                </a:moveTo>
                <a:lnTo>
                  <a:pt x="1290990" y="1242453"/>
                </a:lnTo>
              </a:path>
              <a:path w="1927225" h="1412240">
                <a:moveTo>
                  <a:pt x="1313437" y="1041360"/>
                </a:moveTo>
                <a:lnTo>
                  <a:pt x="1291569" y="1073022"/>
                </a:lnTo>
              </a:path>
              <a:path w="1927225" h="1412240">
                <a:moveTo>
                  <a:pt x="1217601" y="0"/>
                </a:moveTo>
                <a:lnTo>
                  <a:pt x="498338" y="1041360"/>
                </a:lnTo>
              </a:path>
              <a:path w="1927225" h="1412240">
                <a:moveTo>
                  <a:pt x="1101164" y="0"/>
                </a:moveTo>
                <a:lnTo>
                  <a:pt x="381901" y="1041360"/>
                </a:lnTo>
              </a:path>
              <a:path w="1927225" h="1412240">
                <a:moveTo>
                  <a:pt x="984716" y="0"/>
                </a:moveTo>
                <a:lnTo>
                  <a:pt x="265449" y="1041360"/>
                </a:lnTo>
              </a:path>
              <a:path w="1927225" h="1412240">
                <a:moveTo>
                  <a:pt x="868268" y="0"/>
                </a:moveTo>
                <a:lnTo>
                  <a:pt x="149008" y="1041360"/>
                </a:lnTo>
              </a:path>
              <a:path w="1927225" h="1412240">
                <a:moveTo>
                  <a:pt x="751828" y="0"/>
                </a:moveTo>
                <a:lnTo>
                  <a:pt x="32565" y="1041360"/>
                </a:lnTo>
              </a:path>
              <a:path w="1927225" h="1412240">
                <a:moveTo>
                  <a:pt x="635391" y="0"/>
                </a:moveTo>
                <a:lnTo>
                  <a:pt x="0" y="919930"/>
                </a:lnTo>
              </a:path>
              <a:path w="1927225" h="1412240">
                <a:moveTo>
                  <a:pt x="518942" y="0"/>
                </a:moveTo>
                <a:lnTo>
                  <a:pt x="0" y="751329"/>
                </a:lnTo>
              </a:path>
              <a:path w="1927225" h="1412240">
                <a:moveTo>
                  <a:pt x="402501" y="0"/>
                </a:moveTo>
                <a:lnTo>
                  <a:pt x="0" y="582747"/>
                </a:lnTo>
              </a:path>
              <a:path w="1927225" h="1412240">
                <a:moveTo>
                  <a:pt x="286055" y="0"/>
                </a:moveTo>
                <a:lnTo>
                  <a:pt x="0" y="414156"/>
                </a:lnTo>
              </a:path>
              <a:path w="1927225" h="1412240">
                <a:moveTo>
                  <a:pt x="169615" y="0"/>
                </a:moveTo>
                <a:lnTo>
                  <a:pt x="0" y="245572"/>
                </a:lnTo>
              </a:path>
              <a:path w="1927225" h="1412240">
                <a:moveTo>
                  <a:pt x="53174" y="0"/>
                </a:moveTo>
                <a:lnTo>
                  <a:pt x="0" y="76987"/>
                </a:lnTo>
              </a:path>
              <a:path w="1927225" h="1412240">
                <a:moveTo>
                  <a:pt x="1334040" y="0"/>
                </a:moveTo>
                <a:lnTo>
                  <a:pt x="614780" y="1041360"/>
                </a:lnTo>
              </a:path>
              <a:path w="1927225" h="1412240">
                <a:moveTo>
                  <a:pt x="1926642" y="996491"/>
                </a:moveTo>
                <a:lnTo>
                  <a:pt x="1895651" y="1041360"/>
                </a:lnTo>
              </a:path>
              <a:path w="1927225" h="1412240">
                <a:moveTo>
                  <a:pt x="1926642" y="827903"/>
                </a:moveTo>
                <a:lnTo>
                  <a:pt x="1779209" y="1041360"/>
                </a:lnTo>
              </a:path>
              <a:path w="1927225" h="1412240">
                <a:moveTo>
                  <a:pt x="1926642" y="659314"/>
                </a:moveTo>
                <a:lnTo>
                  <a:pt x="1662765" y="1041360"/>
                </a:lnTo>
              </a:path>
              <a:path w="1927225" h="1412240">
                <a:moveTo>
                  <a:pt x="1926642" y="490734"/>
                </a:moveTo>
                <a:lnTo>
                  <a:pt x="1546328" y="1041360"/>
                </a:lnTo>
              </a:path>
              <a:path w="1927225" h="1412240">
                <a:moveTo>
                  <a:pt x="1926642" y="322144"/>
                </a:moveTo>
                <a:lnTo>
                  <a:pt x="1429883" y="1041360"/>
                </a:lnTo>
              </a:path>
              <a:path w="1927225" h="1412240">
                <a:moveTo>
                  <a:pt x="1926642" y="153553"/>
                </a:moveTo>
                <a:lnTo>
                  <a:pt x="1313437" y="1041360"/>
                </a:lnTo>
              </a:path>
              <a:path w="1927225" h="1412240">
                <a:moveTo>
                  <a:pt x="1916255" y="0"/>
                </a:moveTo>
                <a:lnTo>
                  <a:pt x="1196992" y="1041360"/>
                </a:lnTo>
              </a:path>
              <a:path w="1927225" h="1412240">
                <a:moveTo>
                  <a:pt x="1799812" y="0"/>
                </a:moveTo>
                <a:lnTo>
                  <a:pt x="1080552" y="1041360"/>
                </a:lnTo>
              </a:path>
              <a:path w="1927225" h="1412240">
                <a:moveTo>
                  <a:pt x="1683373" y="0"/>
                </a:moveTo>
                <a:lnTo>
                  <a:pt x="964111" y="1041360"/>
                </a:lnTo>
              </a:path>
              <a:path w="1927225" h="1412240">
                <a:moveTo>
                  <a:pt x="1566931" y="0"/>
                </a:moveTo>
                <a:lnTo>
                  <a:pt x="847671" y="1041360"/>
                </a:lnTo>
              </a:path>
              <a:path w="1927225" h="1412240">
                <a:moveTo>
                  <a:pt x="1450482" y="0"/>
                </a:moveTo>
                <a:lnTo>
                  <a:pt x="731219" y="1041360"/>
                </a:lnTo>
              </a:path>
            </a:pathLst>
          </a:custGeom>
          <a:ln w="10470">
            <a:solidFill>
              <a:srgbClr val="009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52">
            <a:extLst>
              <a:ext uri="{FF2B5EF4-FFF2-40B4-BE49-F238E27FC236}">
                <a16:creationId xmlns:a16="http://schemas.microsoft.com/office/drawing/2014/main" id="{892C0EA7-DD20-074C-0834-7F3CD83A7984}"/>
              </a:ext>
            </a:extLst>
          </p:cNvPr>
          <p:cNvGrpSpPr/>
          <p:nvPr userDrawn="1"/>
        </p:nvGrpSpPr>
        <p:grpSpPr>
          <a:xfrm>
            <a:off x="13327704" y="1680933"/>
            <a:ext cx="2183937" cy="2070735"/>
            <a:chOff x="13174251" y="1528532"/>
            <a:chExt cx="2183765" cy="2070735"/>
          </a:xfrm>
        </p:grpSpPr>
        <p:sp>
          <p:nvSpPr>
            <p:cNvPr id="28" name="object 53">
              <a:extLst>
                <a:ext uri="{FF2B5EF4-FFF2-40B4-BE49-F238E27FC236}">
                  <a16:creationId xmlns:a16="http://schemas.microsoft.com/office/drawing/2014/main" id="{422C9BE9-00FA-C65A-CFB3-BE5C571FE30D}"/>
                </a:ext>
              </a:extLst>
            </p:cNvPr>
            <p:cNvSpPr/>
            <p:nvPr/>
          </p:nvSpPr>
          <p:spPr>
            <a:xfrm>
              <a:off x="13302684" y="1722180"/>
              <a:ext cx="1929130" cy="1715770"/>
            </a:xfrm>
            <a:custGeom>
              <a:avLst/>
              <a:gdLst/>
              <a:ahLst/>
              <a:cxnLst/>
              <a:rect l="l" t="t" r="r" b="b"/>
              <a:pathLst>
                <a:path w="1929130" h="1715770">
                  <a:moveTo>
                    <a:pt x="679591" y="1108866"/>
                  </a:moveTo>
                  <a:lnTo>
                    <a:pt x="335361" y="1332284"/>
                  </a:lnTo>
                </a:path>
                <a:path w="1929130" h="1715770">
                  <a:moveTo>
                    <a:pt x="1223648" y="1642567"/>
                  </a:moveTo>
                  <a:lnTo>
                    <a:pt x="1126792" y="1715298"/>
                  </a:lnTo>
                </a:path>
                <a:path w="1929130" h="1715770">
                  <a:moveTo>
                    <a:pt x="1149472" y="731998"/>
                  </a:moveTo>
                  <a:lnTo>
                    <a:pt x="1656054" y="247311"/>
                  </a:lnTo>
                </a:path>
                <a:path w="1929130" h="1715770">
                  <a:moveTo>
                    <a:pt x="665225" y="782227"/>
                  </a:moveTo>
                  <a:lnTo>
                    <a:pt x="520759" y="682345"/>
                  </a:lnTo>
                </a:path>
                <a:path w="1929130" h="1715770">
                  <a:moveTo>
                    <a:pt x="0" y="1322231"/>
                  </a:moveTo>
                  <a:lnTo>
                    <a:pt x="147932" y="1361874"/>
                  </a:lnTo>
                </a:path>
                <a:path w="1929130" h="1715770">
                  <a:moveTo>
                    <a:pt x="321822" y="1589281"/>
                  </a:moveTo>
                  <a:lnTo>
                    <a:pt x="283614" y="1485064"/>
                  </a:lnTo>
                </a:path>
                <a:path w="1929130" h="1715770">
                  <a:moveTo>
                    <a:pt x="775871" y="669319"/>
                  </a:moveTo>
                  <a:lnTo>
                    <a:pt x="496393" y="97955"/>
                  </a:lnTo>
                </a:path>
                <a:path w="1929130" h="1715770">
                  <a:moveTo>
                    <a:pt x="698889" y="33098"/>
                  </a:moveTo>
                  <a:lnTo>
                    <a:pt x="575385" y="0"/>
                  </a:lnTo>
                </a:path>
                <a:path w="1929130" h="1715770">
                  <a:moveTo>
                    <a:pt x="1206811" y="1033476"/>
                  </a:moveTo>
                  <a:lnTo>
                    <a:pt x="1522194" y="1117976"/>
                  </a:lnTo>
                </a:path>
                <a:path w="1929130" h="1715770">
                  <a:moveTo>
                    <a:pt x="1929040" y="1046324"/>
                  </a:moveTo>
                  <a:lnTo>
                    <a:pt x="1795002" y="1100741"/>
                  </a:lnTo>
                </a:path>
                <a:path w="1929130" h="1715770">
                  <a:moveTo>
                    <a:pt x="1841818" y="1387444"/>
                  </a:moveTo>
                  <a:lnTo>
                    <a:pt x="1752135" y="1272264"/>
                  </a:lnTo>
                </a:path>
                <a:path w="1929130" h="1715770">
                  <a:moveTo>
                    <a:pt x="960850" y="1226569"/>
                  </a:moveTo>
                  <a:lnTo>
                    <a:pt x="967216" y="1264903"/>
                  </a:lnTo>
                  <a:lnTo>
                    <a:pt x="1035256" y="1674943"/>
                  </a:lnTo>
                </a:path>
              </a:pathLst>
            </a:custGeom>
            <a:ln w="15706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4">
              <a:extLst>
                <a:ext uri="{FF2B5EF4-FFF2-40B4-BE49-F238E27FC236}">
                  <a16:creationId xmlns:a16="http://schemas.microsoft.com/office/drawing/2014/main" id="{B9FF7002-154D-C245-9FA1-201B77CF76C7}"/>
                </a:ext>
              </a:extLst>
            </p:cNvPr>
            <p:cNvSpPr/>
            <p:nvPr/>
          </p:nvSpPr>
          <p:spPr>
            <a:xfrm>
              <a:off x="13924161" y="2347473"/>
              <a:ext cx="604520" cy="605155"/>
            </a:xfrm>
            <a:custGeom>
              <a:avLst/>
              <a:gdLst/>
              <a:ahLst/>
              <a:cxnLst/>
              <a:rect l="l" t="t" r="r" b="b"/>
              <a:pathLst>
                <a:path w="604519" h="605155">
                  <a:moveTo>
                    <a:pt x="594592" y="380566"/>
                  </a:moveTo>
                  <a:lnTo>
                    <a:pt x="576325" y="430741"/>
                  </a:lnTo>
                  <a:lnTo>
                    <a:pt x="550358" y="475710"/>
                  </a:lnTo>
                  <a:lnTo>
                    <a:pt x="517666" y="514909"/>
                  </a:lnTo>
                  <a:lnTo>
                    <a:pt x="479226" y="547775"/>
                  </a:lnTo>
                  <a:lnTo>
                    <a:pt x="436015" y="573742"/>
                  </a:lnTo>
                  <a:lnTo>
                    <a:pt x="389010" y="592248"/>
                  </a:lnTo>
                  <a:lnTo>
                    <a:pt x="339186" y="602727"/>
                  </a:lnTo>
                  <a:lnTo>
                    <a:pt x="310794" y="604869"/>
                  </a:lnTo>
                  <a:lnTo>
                    <a:pt x="282001" y="604290"/>
                  </a:lnTo>
                  <a:lnTo>
                    <a:pt x="223881" y="594591"/>
                  </a:lnTo>
                  <a:lnTo>
                    <a:pt x="177483" y="578058"/>
                  </a:lnTo>
                  <a:lnTo>
                    <a:pt x="135464" y="554926"/>
                  </a:lnTo>
                  <a:lnTo>
                    <a:pt x="98266" y="525958"/>
                  </a:lnTo>
                  <a:lnTo>
                    <a:pt x="66328" y="491918"/>
                  </a:lnTo>
                  <a:lnTo>
                    <a:pt x="40092" y="453568"/>
                  </a:lnTo>
                  <a:lnTo>
                    <a:pt x="19998" y="411672"/>
                  </a:lnTo>
                  <a:lnTo>
                    <a:pt x="6487" y="366994"/>
                  </a:lnTo>
                  <a:lnTo>
                    <a:pt x="0" y="320295"/>
                  </a:lnTo>
                  <a:lnTo>
                    <a:pt x="976" y="272340"/>
                  </a:lnTo>
                  <a:lnTo>
                    <a:pt x="9856" y="223890"/>
                  </a:lnTo>
                  <a:lnTo>
                    <a:pt x="26390" y="177492"/>
                  </a:lnTo>
                  <a:lnTo>
                    <a:pt x="49523" y="135472"/>
                  </a:lnTo>
                  <a:lnTo>
                    <a:pt x="78492" y="98273"/>
                  </a:lnTo>
                  <a:lnTo>
                    <a:pt x="112534" y="66334"/>
                  </a:lnTo>
                  <a:lnTo>
                    <a:pt x="150885" y="40096"/>
                  </a:lnTo>
                  <a:lnTo>
                    <a:pt x="192782" y="20001"/>
                  </a:lnTo>
                  <a:lnTo>
                    <a:pt x="237462" y="6488"/>
                  </a:lnTo>
                  <a:lnTo>
                    <a:pt x="284162" y="0"/>
                  </a:lnTo>
                  <a:lnTo>
                    <a:pt x="332118" y="975"/>
                  </a:lnTo>
                  <a:lnTo>
                    <a:pt x="380567" y="9855"/>
                  </a:lnTo>
                  <a:lnTo>
                    <a:pt x="426963" y="26389"/>
                  </a:lnTo>
                  <a:lnTo>
                    <a:pt x="468981" y="49522"/>
                  </a:lnTo>
                  <a:lnTo>
                    <a:pt x="506178" y="78491"/>
                  </a:lnTo>
                  <a:lnTo>
                    <a:pt x="538116" y="112532"/>
                  </a:lnTo>
                  <a:lnTo>
                    <a:pt x="564352" y="150884"/>
                  </a:lnTo>
                  <a:lnTo>
                    <a:pt x="584447" y="192781"/>
                  </a:lnTo>
                  <a:lnTo>
                    <a:pt x="597959" y="237461"/>
                  </a:lnTo>
                  <a:lnTo>
                    <a:pt x="604448" y="284161"/>
                  </a:lnTo>
                  <a:lnTo>
                    <a:pt x="603473" y="332117"/>
                  </a:lnTo>
                  <a:lnTo>
                    <a:pt x="594592" y="380566"/>
                  </a:lnTo>
                  <a:close/>
                </a:path>
              </a:pathLst>
            </a:custGeom>
            <a:ln w="15706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55">
              <a:extLst>
                <a:ext uri="{FF2B5EF4-FFF2-40B4-BE49-F238E27FC236}">
                  <a16:creationId xmlns:a16="http://schemas.microsoft.com/office/drawing/2014/main" id="{5ED6416E-E784-E0FB-6C24-230A0F7E1E5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47118" y="3007660"/>
              <a:ext cx="207700" cy="207698"/>
            </a:xfrm>
            <a:prstGeom prst="rect">
              <a:avLst/>
            </a:prstGeom>
          </p:spPr>
        </p:pic>
        <p:pic>
          <p:nvPicPr>
            <p:cNvPr id="31" name="object 56">
              <a:extLst>
                <a:ext uri="{FF2B5EF4-FFF2-40B4-BE49-F238E27FC236}">
                  <a16:creationId xmlns:a16="http://schemas.microsoft.com/office/drawing/2014/main" id="{F12D1F3D-F8C2-5929-9A7F-8612BF5C09A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40095" y="2245576"/>
              <a:ext cx="207700" cy="207698"/>
            </a:xfrm>
            <a:prstGeom prst="rect">
              <a:avLst/>
            </a:prstGeom>
          </p:spPr>
        </p:pic>
        <p:pic>
          <p:nvPicPr>
            <p:cNvPr id="32" name="object 57">
              <a:extLst>
                <a:ext uri="{FF2B5EF4-FFF2-40B4-BE49-F238E27FC236}">
                  <a16:creationId xmlns:a16="http://schemas.microsoft.com/office/drawing/2014/main" id="{FA2E84AF-0867-1E68-0FE8-8D5AF9A4298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50451" y="3391042"/>
              <a:ext cx="207700" cy="207698"/>
            </a:xfrm>
            <a:prstGeom prst="rect">
              <a:avLst/>
            </a:prstGeom>
          </p:spPr>
        </p:pic>
        <p:sp>
          <p:nvSpPr>
            <p:cNvPr id="33" name="object 58">
              <a:extLst>
                <a:ext uri="{FF2B5EF4-FFF2-40B4-BE49-F238E27FC236}">
                  <a16:creationId xmlns:a16="http://schemas.microsoft.com/office/drawing/2014/main" id="{B8B9F2B0-6C9B-0E4A-1A66-D74D257413B3}"/>
                </a:ext>
              </a:extLst>
            </p:cNvPr>
            <p:cNvSpPr/>
            <p:nvPr/>
          </p:nvSpPr>
          <p:spPr>
            <a:xfrm>
              <a:off x="13586096" y="1536385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5">
                  <a:moveTo>
                    <a:pt x="287448" y="183976"/>
                  </a:moveTo>
                  <a:lnTo>
                    <a:pt x="268271" y="226720"/>
                  </a:lnTo>
                  <a:lnTo>
                    <a:pt x="237810" y="260142"/>
                  </a:lnTo>
                  <a:lnTo>
                    <a:pt x="199018" y="282539"/>
                  </a:lnTo>
                  <a:lnTo>
                    <a:pt x="154844" y="292206"/>
                  </a:lnTo>
                  <a:lnTo>
                    <a:pt x="108239" y="287439"/>
                  </a:lnTo>
                  <a:lnTo>
                    <a:pt x="65494" y="268265"/>
                  </a:lnTo>
                  <a:lnTo>
                    <a:pt x="32069" y="237805"/>
                  </a:lnTo>
                  <a:lnTo>
                    <a:pt x="9669" y="199011"/>
                  </a:lnTo>
                  <a:lnTo>
                    <a:pt x="0" y="154835"/>
                  </a:lnTo>
                  <a:lnTo>
                    <a:pt x="4766" y="108230"/>
                  </a:lnTo>
                  <a:lnTo>
                    <a:pt x="23943" y="65486"/>
                  </a:lnTo>
                  <a:lnTo>
                    <a:pt x="54404" y="32063"/>
                  </a:lnTo>
                  <a:lnTo>
                    <a:pt x="93196" y="9666"/>
                  </a:lnTo>
                  <a:lnTo>
                    <a:pt x="137370" y="0"/>
                  </a:lnTo>
                  <a:lnTo>
                    <a:pt x="183975" y="4767"/>
                  </a:lnTo>
                  <a:lnTo>
                    <a:pt x="226720" y="23940"/>
                  </a:lnTo>
                  <a:lnTo>
                    <a:pt x="260145" y="54400"/>
                  </a:lnTo>
                  <a:lnTo>
                    <a:pt x="282545" y="93194"/>
                  </a:lnTo>
                  <a:lnTo>
                    <a:pt x="292214" y="137370"/>
                  </a:lnTo>
                  <a:lnTo>
                    <a:pt x="287448" y="183976"/>
                  </a:lnTo>
                  <a:close/>
                </a:path>
              </a:pathLst>
            </a:custGeom>
            <a:ln w="15706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9">
              <a:extLst>
                <a:ext uri="{FF2B5EF4-FFF2-40B4-BE49-F238E27FC236}">
                  <a16:creationId xmlns:a16="http://schemas.microsoft.com/office/drawing/2014/main" id="{065A09B5-49CB-6AB5-EAB3-3962A1DCC508}"/>
                </a:ext>
              </a:extLst>
            </p:cNvPr>
            <p:cNvSpPr/>
            <p:nvPr/>
          </p:nvSpPr>
          <p:spPr>
            <a:xfrm>
              <a:off x="14818117" y="2731469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5">
                  <a:moveTo>
                    <a:pt x="287448" y="183981"/>
                  </a:moveTo>
                  <a:lnTo>
                    <a:pt x="268271" y="226725"/>
                  </a:lnTo>
                  <a:lnTo>
                    <a:pt x="237810" y="260148"/>
                  </a:lnTo>
                  <a:lnTo>
                    <a:pt x="199018" y="282547"/>
                  </a:lnTo>
                  <a:lnTo>
                    <a:pt x="154844" y="292217"/>
                  </a:lnTo>
                  <a:lnTo>
                    <a:pt x="108239" y="287455"/>
                  </a:lnTo>
                  <a:lnTo>
                    <a:pt x="65494" y="268276"/>
                  </a:lnTo>
                  <a:lnTo>
                    <a:pt x="32069" y="237813"/>
                  </a:lnTo>
                  <a:lnTo>
                    <a:pt x="9669" y="199017"/>
                  </a:lnTo>
                  <a:lnTo>
                    <a:pt x="0" y="154841"/>
                  </a:lnTo>
                  <a:lnTo>
                    <a:pt x="4766" y="108235"/>
                  </a:lnTo>
                  <a:lnTo>
                    <a:pt x="23939" y="65491"/>
                  </a:lnTo>
                  <a:lnTo>
                    <a:pt x="54399" y="32068"/>
                  </a:lnTo>
                  <a:lnTo>
                    <a:pt x="93193" y="9670"/>
                  </a:lnTo>
                  <a:lnTo>
                    <a:pt x="137369" y="0"/>
                  </a:lnTo>
                  <a:lnTo>
                    <a:pt x="183975" y="4762"/>
                  </a:lnTo>
                  <a:lnTo>
                    <a:pt x="226720" y="23940"/>
                  </a:lnTo>
                  <a:lnTo>
                    <a:pt x="260145" y="54403"/>
                  </a:lnTo>
                  <a:lnTo>
                    <a:pt x="282545" y="93199"/>
                  </a:lnTo>
                  <a:lnTo>
                    <a:pt x="292214" y="137376"/>
                  </a:lnTo>
                  <a:lnTo>
                    <a:pt x="287448" y="183981"/>
                  </a:lnTo>
                  <a:close/>
                </a:path>
              </a:pathLst>
            </a:custGeom>
            <a:ln w="15706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60">
              <a:extLst>
                <a:ext uri="{FF2B5EF4-FFF2-40B4-BE49-F238E27FC236}">
                  <a16:creationId xmlns:a16="http://schemas.microsoft.com/office/drawing/2014/main" id="{64C4F8D5-BC6D-DDCB-D54F-F51EFF54E1A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27249" y="1796568"/>
              <a:ext cx="207700" cy="207698"/>
            </a:xfrm>
            <a:prstGeom prst="rect">
              <a:avLst/>
            </a:prstGeom>
          </p:spPr>
        </p:pic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id="{D24A5554-10E3-6889-1E56-EDC952E9A35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10444" y="3246820"/>
              <a:ext cx="149363" cy="149362"/>
            </a:xfrm>
            <a:prstGeom prst="rect">
              <a:avLst/>
            </a:prstGeom>
          </p:spPr>
        </p:pic>
        <p:pic>
          <p:nvPicPr>
            <p:cNvPr id="37" name="object 62">
              <a:extLst>
                <a:ext uri="{FF2B5EF4-FFF2-40B4-BE49-F238E27FC236}">
                  <a16:creationId xmlns:a16="http://schemas.microsoft.com/office/drawing/2014/main" id="{D20BED44-1F5C-C416-EC04-C49988DD391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74251" y="2959623"/>
              <a:ext cx="139179" cy="139183"/>
            </a:xfrm>
            <a:prstGeom prst="rect">
              <a:avLst/>
            </a:prstGeom>
          </p:spPr>
        </p:pic>
        <p:pic>
          <p:nvPicPr>
            <p:cNvPr id="38" name="object 63">
              <a:extLst>
                <a:ext uri="{FF2B5EF4-FFF2-40B4-BE49-F238E27FC236}">
                  <a16:creationId xmlns:a16="http://schemas.microsoft.com/office/drawing/2014/main" id="{31D07D23-D253-E0DD-B3AD-8C0C8A4CEF0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73154" y="3292442"/>
              <a:ext cx="139179" cy="139183"/>
            </a:xfrm>
            <a:prstGeom prst="rect">
              <a:avLst/>
            </a:prstGeom>
          </p:spPr>
        </p:pic>
        <p:pic>
          <p:nvPicPr>
            <p:cNvPr id="39" name="object 64">
              <a:extLst>
                <a:ext uri="{FF2B5EF4-FFF2-40B4-BE49-F238E27FC236}">
                  <a16:creationId xmlns:a16="http://schemas.microsoft.com/office/drawing/2014/main" id="{5EC90FAE-A27A-066F-F362-2D33EC0CDE1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94561" y="1701844"/>
              <a:ext cx="139183" cy="139183"/>
            </a:xfrm>
            <a:prstGeom prst="rect">
              <a:avLst/>
            </a:prstGeom>
          </p:spPr>
        </p:pic>
        <p:pic>
          <p:nvPicPr>
            <p:cNvPr id="40" name="object 65">
              <a:extLst>
                <a:ext uri="{FF2B5EF4-FFF2-40B4-BE49-F238E27FC236}">
                  <a16:creationId xmlns:a16="http://schemas.microsoft.com/office/drawing/2014/main" id="{25526D30-D7DE-DEFA-70A9-51AE4141557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18722" y="2676353"/>
              <a:ext cx="139179" cy="139179"/>
            </a:xfrm>
            <a:prstGeom prst="rect">
              <a:avLst/>
            </a:prstGeom>
          </p:spPr>
        </p:pic>
        <p:pic>
          <p:nvPicPr>
            <p:cNvPr id="41" name="object 66">
              <a:extLst>
                <a:ext uri="{FF2B5EF4-FFF2-40B4-BE49-F238E27FC236}">
                  <a16:creationId xmlns:a16="http://schemas.microsoft.com/office/drawing/2014/main" id="{0C77191A-7447-066B-D469-A069517B4B4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109485" y="3084033"/>
              <a:ext cx="139179" cy="139179"/>
            </a:xfrm>
            <a:prstGeom prst="rect">
              <a:avLst/>
            </a:prstGeom>
          </p:spPr>
        </p:pic>
      </p:grpSp>
      <p:grpSp>
        <p:nvGrpSpPr>
          <p:cNvPr id="42" name="object 75">
            <a:extLst>
              <a:ext uri="{FF2B5EF4-FFF2-40B4-BE49-F238E27FC236}">
                <a16:creationId xmlns:a16="http://schemas.microsoft.com/office/drawing/2014/main" id="{505267A6-6E65-C4C2-65E0-FAE362345CAC}"/>
              </a:ext>
            </a:extLst>
          </p:cNvPr>
          <p:cNvGrpSpPr/>
          <p:nvPr userDrawn="1"/>
        </p:nvGrpSpPr>
        <p:grpSpPr>
          <a:xfrm>
            <a:off x="7474108" y="1977445"/>
            <a:ext cx="1927377" cy="1482725"/>
            <a:chOff x="7321117" y="1825044"/>
            <a:chExt cx="1927225" cy="1482725"/>
          </a:xfrm>
        </p:grpSpPr>
        <p:sp>
          <p:nvSpPr>
            <p:cNvPr id="43" name="object 76">
              <a:extLst>
                <a:ext uri="{FF2B5EF4-FFF2-40B4-BE49-F238E27FC236}">
                  <a16:creationId xmlns:a16="http://schemas.microsoft.com/office/drawing/2014/main" id="{158F6FC2-8B7E-EE6C-625A-5E2B75FEAF16}"/>
                </a:ext>
              </a:extLst>
            </p:cNvPr>
            <p:cNvSpPr/>
            <p:nvPr/>
          </p:nvSpPr>
          <p:spPr>
            <a:xfrm>
              <a:off x="7331588" y="1835514"/>
              <a:ext cx="1906270" cy="1184910"/>
            </a:xfrm>
            <a:custGeom>
              <a:avLst/>
              <a:gdLst/>
              <a:ahLst/>
              <a:cxnLst/>
              <a:rect l="l" t="t" r="r" b="b"/>
              <a:pathLst>
                <a:path w="1906270" h="1184910">
                  <a:moveTo>
                    <a:pt x="0" y="1184560"/>
                  </a:moveTo>
                  <a:lnTo>
                    <a:pt x="1905701" y="1184560"/>
                  </a:lnTo>
                  <a:lnTo>
                    <a:pt x="1905701" y="0"/>
                  </a:lnTo>
                  <a:lnTo>
                    <a:pt x="0" y="0"/>
                  </a:lnTo>
                  <a:lnTo>
                    <a:pt x="0" y="1184560"/>
                  </a:lnTo>
                  <a:close/>
                </a:path>
              </a:pathLst>
            </a:custGeom>
            <a:ln w="20941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77">
              <a:extLst>
                <a:ext uri="{FF2B5EF4-FFF2-40B4-BE49-F238E27FC236}">
                  <a16:creationId xmlns:a16="http://schemas.microsoft.com/office/drawing/2014/main" id="{69FBEA50-C4BB-E3B9-2C1B-CE541B3EC42C}"/>
                </a:ext>
              </a:extLst>
            </p:cNvPr>
            <p:cNvSpPr/>
            <p:nvPr/>
          </p:nvSpPr>
          <p:spPr>
            <a:xfrm>
              <a:off x="8280196" y="3029971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20">
                  <a:moveTo>
                    <a:pt x="0" y="0"/>
                  </a:moveTo>
                  <a:lnTo>
                    <a:pt x="0" y="273761"/>
                  </a:lnTo>
                </a:path>
              </a:pathLst>
            </a:custGeom>
            <a:ln w="20941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78">
              <a:extLst>
                <a:ext uri="{FF2B5EF4-FFF2-40B4-BE49-F238E27FC236}">
                  <a16:creationId xmlns:a16="http://schemas.microsoft.com/office/drawing/2014/main" id="{3AC991BF-704B-A171-FF78-681D1D316F09}"/>
                </a:ext>
              </a:extLst>
            </p:cNvPr>
            <p:cNvSpPr/>
            <p:nvPr/>
          </p:nvSpPr>
          <p:spPr>
            <a:xfrm>
              <a:off x="8482617" y="3029521"/>
              <a:ext cx="133350" cy="267970"/>
            </a:xfrm>
            <a:custGeom>
              <a:avLst/>
              <a:gdLst/>
              <a:ahLst/>
              <a:cxnLst/>
              <a:rect l="l" t="t" r="r" b="b"/>
              <a:pathLst>
                <a:path w="133350" h="267970">
                  <a:moveTo>
                    <a:pt x="0" y="0"/>
                  </a:moveTo>
                  <a:lnTo>
                    <a:pt x="133084" y="267740"/>
                  </a:lnTo>
                </a:path>
              </a:pathLst>
            </a:custGeom>
            <a:ln w="20941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79">
              <a:extLst>
                <a:ext uri="{FF2B5EF4-FFF2-40B4-BE49-F238E27FC236}">
                  <a16:creationId xmlns:a16="http://schemas.microsoft.com/office/drawing/2014/main" id="{046DBC79-840E-D32B-D66D-4A4FE0DCA6BB}"/>
                </a:ext>
              </a:extLst>
            </p:cNvPr>
            <p:cNvSpPr/>
            <p:nvPr/>
          </p:nvSpPr>
          <p:spPr>
            <a:xfrm>
              <a:off x="7953180" y="3029521"/>
              <a:ext cx="133350" cy="267970"/>
            </a:xfrm>
            <a:custGeom>
              <a:avLst/>
              <a:gdLst/>
              <a:ahLst/>
              <a:cxnLst/>
              <a:rect l="l" t="t" r="r" b="b"/>
              <a:pathLst>
                <a:path w="133350" h="267970">
                  <a:moveTo>
                    <a:pt x="133084" y="0"/>
                  </a:moveTo>
                  <a:lnTo>
                    <a:pt x="0" y="267740"/>
                  </a:lnTo>
                </a:path>
              </a:pathLst>
            </a:custGeom>
            <a:ln w="20941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80">
            <a:extLst>
              <a:ext uri="{FF2B5EF4-FFF2-40B4-BE49-F238E27FC236}">
                <a16:creationId xmlns:a16="http://schemas.microsoft.com/office/drawing/2014/main" id="{EF7089C1-4B61-2240-01DE-535D7442931C}"/>
              </a:ext>
            </a:extLst>
          </p:cNvPr>
          <p:cNvGrpSpPr/>
          <p:nvPr userDrawn="1"/>
        </p:nvGrpSpPr>
        <p:grpSpPr>
          <a:xfrm>
            <a:off x="1166640" y="8600564"/>
            <a:ext cx="2561157" cy="1465580"/>
            <a:chOff x="1014147" y="8786366"/>
            <a:chExt cx="2560955" cy="1465580"/>
          </a:xfrm>
        </p:grpSpPr>
        <p:sp>
          <p:nvSpPr>
            <p:cNvPr id="48" name="object 81">
              <a:extLst>
                <a:ext uri="{FF2B5EF4-FFF2-40B4-BE49-F238E27FC236}">
                  <a16:creationId xmlns:a16="http://schemas.microsoft.com/office/drawing/2014/main" id="{3AD4AFFE-B749-C185-9851-29BD9B08923A}"/>
                </a:ext>
              </a:extLst>
            </p:cNvPr>
            <p:cNvSpPr/>
            <p:nvPr/>
          </p:nvSpPr>
          <p:spPr>
            <a:xfrm>
              <a:off x="1019381" y="8791583"/>
              <a:ext cx="1455420" cy="1455420"/>
            </a:xfrm>
            <a:custGeom>
              <a:avLst/>
              <a:gdLst/>
              <a:ahLst/>
              <a:cxnLst/>
              <a:rect l="l" t="t" r="r" b="b"/>
              <a:pathLst>
                <a:path w="1455420" h="1455420">
                  <a:moveTo>
                    <a:pt x="0" y="0"/>
                  </a:moveTo>
                  <a:lnTo>
                    <a:pt x="0" y="697716"/>
                  </a:lnTo>
                  <a:lnTo>
                    <a:pt x="47786" y="699319"/>
                  </a:lnTo>
                  <a:lnTo>
                    <a:pt x="94780" y="703830"/>
                  </a:lnTo>
                  <a:lnTo>
                    <a:pt x="140893" y="711160"/>
                  </a:lnTo>
                  <a:lnTo>
                    <a:pt x="186037" y="721221"/>
                  </a:lnTo>
                  <a:lnTo>
                    <a:pt x="230124" y="733925"/>
                  </a:lnTo>
                  <a:lnTo>
                    <a:pt x="273065" y="749183"/>
                  </a:lnTo>
                  <a:lnTo>
                    <a:pt x="314772" y="766908"/>
                  </a:lnTo>
                  <a:lnTo>
                    <a:pt x="355156" y="787011"/>
                  </a:lnTo>
                  <a:lnTo>
                    <a:pt x="394131" y="809404"/>
                  </a:lnTo>
                  <a:lnTo>
                    <a:pt x="431606" y="833998"/>
                  </a:lnTo>
                  <a:lnTo>
                    <a:pt x="467494" y="860706"/>
                  </a:lnTo>
                  <a:lnTo>
                    <a:pt x="501707" y="889438"/>
                  </a:lnTo>
                  <a:lnTo>
                    <a:pt x="534156" y="920108"/>
                  </a:lnTo>
                  <a:lnTo>
                    <a:pt x="564753" y="952626"/>
                  </a:lnTo>
                  <a:lnTo>
                    <a:pt x="593410" y="986904"/>
                  </a:lnTo>
                  <a:lnTo>
                    <a:pt x="620038" y="1022854"/>
                  </a:lnTo>
                  <a:lnTo>
                    <a:pt x="644549" y="1060388"/>
                  </a:lnTo>
                  <a:lnTo>
                    <a:pt x="666854" y="1099417"/>
                  </a:lnTo>
                  <a:lnTo>
                    <a:pt x="686867" y="1139854"/>
                  </a:lnTo>
                  <a:lnTo>
                    <a:pt x="704497" y="1181609"/>
                  </a:lnTo>
                  <a:lnTo>
                    <a:pt x="719657" y="1224595"/>
                  </a:lnTo>
                  <a:lnTo>
                    <a:pt x="732259" y="1268724"/>
                  </a:lnTo>
                  <a:lnTo>
                    <a:pt x="742215" y="1313907"/>
                  </a:lnTo>
                  <a:lnTo>
                    <a:pt x="749435" y="1360056"/>
                  </a:lnTo>
                  <a:lnTo>
                    <a:pt x="753832" y="1407082"/>
                  </a:lnTo>
                  <a:lnTo>
                    <a:pt x="755317" y="1454898"/>
                  </a:lnTo>
                  <a:lnTo>
                    <a:pt x="1454898" y="1454898"/>
                  </a:lnTo>
                  <a:lnTo>
                    <a:pt x="1454120" y="1406873"/>
                  </a:lnTo>
                  <a:lnTo>
                    <a:pt x="1451803" y="1359238"/>
                  </a:lnTo>
                  <a:lnTo>
                    <a:pt x="1447971" y="1312016"/>
                  </a:lnTo>
                  <a:lnTo>
                    <a:pt x="1442647" y="1265231"/>
                  </a:lnTo>
                  <a:lnTo>
                    <a:pt x="1435855" y="1218906"/>
                  </a:lnTo>
                  <a:lnTo>
                    <a:pt x="1427621" y="1173067"/>
                  </a:lnTo>
                  <a:lnTo>
                    <a:pt x="1417966" y="1127737"/>
                  </a:lnTo>
                  <a:lnTo>
                    <a:pt x="1406916" y="1082939"/>
                  </a:lnTo>
                  <a:lnTo>
                    <a:pt x="1394495" y="1038698"/>
                  </a:lnTo>
                  <a:lnTo>
                    <a:pt x="1380726" y="995039"/>
                  </a:lnTo>
                  <a:lnTo>
                    <a:pt x="1365633" y="951983"/>
                  </a:lnTo>
                  <a:lnTo>
                    <a:pt x="1349240" y="909557"/>
                  </a:lnTo>
                  <a:lnTo>
                    <a:pt x="1331572" y="867783"/>
                  </a:lnTo>
                  <a:lnTo>
                    <a:pt x="1312652" y="826686"/>
                  </a:lnTo>
                  <a:lnTo>
                    <a:pt x="1292504" y="786290"/>
                  </a:lnTo>
                  <a:lnTo>
                    <a:pt x="1271152" y="746618"/>
                  </a:lnTo>
                  <a:lnTo>
                    <a:pt x="1248620" y="707694"/>
                  </a:lnTo>
                  <a:lnTo>
                    <a:pt x="1224933" y="669543"/>
                  </a:lnTo>
                  <a:lnTo>
                    <a:pt x="1200113" y="632189"/>
                  </a:lnTo>
                  <a:lnTo>
                    <a:pt x="1174186" y="595655"/>
                  </a:lnTo>
                  <a:lnTo>
                    <a:pt x="1147174" y="559966"/>
                  </a:lnTo>
                  <a:lnTo>
                    <a:pt x="1119102" y="525144"/>
                  </a:lnTo>
                  <a:lnTo>
                    <a:pt x="1089995" y="491215"/>
                  </a:lnTo>
                  <a:lnTo>
                    <a:pt x="1059875" y="458203"/>
                  </a:lnTo>
                  <a:lnTo>
                    <a:pt x="1028767" y="426131"/>
                  </a:lnTo>
                  <a:lnTo>
                    <a:pt x="996694" y="395022"/>
                  </a:lnTo>
                  <a:lnTo>
                    <a:pt x="963682" y="364902"/>
                  </a:lnTo>
                  <a:lnTo>
                    <a:pt x="929753" y="335795"/>
                  </a:lnTo>
                  <a:lnTo>
                    <a:pt x="894932" y="307723"/>
                  </a:lnTo>
                  <a:lnTo>
                    <a:pt x="859242" y="280711"/>
                  </a:lnTo>
                  <a:lnTo>
                    <a:pt x="822708" y="254784"/>
                  </a:lnTo>
                  <a:lnTo>
                    <a:pt x="785354" y="229964"/>
                  </a:lnTo>
                  <a:lnTo>
                    <a:pt x="747203" y="206277"/>
                  </a:lnTo>
                  <a:lnTo>
                    <a:pt x="708279" y="183745"/>
                  </a:lnTo>
                  <a:lnTo>
                    <a:pt x="668608" y="162393"/>
                  </a:lnTo>
                  <a:lnTo>
                    <a:pt x="628211" y="142245"/>
                  </a:lnTo>
                  <a:lnTo>
                    <a:pt x="587114" y="123325"/>
                  </a:lnTo>
                  <a:lnTo>
                    <a:pt x="545340" y="105657"/>
                  </a:lnTo>
                  <a:lnTo>
                    <a:pt x="502914" y="89264"/>
                  </a:lnTo>
                  <a:lnTo>
                    <a:pt x="459859" y="74171"/>
                  </a:lnTo>
                  <a:lnTo>
                    <a:pt x="416199" y="60402"/>
                  </a:lnTo>
                  <a:lnTo>
                    <a:pt x="371958" y="47981"/>
                  </a:lnTo>
                  <a:lnTo>
                    <a:pt x="327160" y="36931"/>
                  </a:lnTo>
                  <a:lnTo>
                    <a:pt x="281830" y="27277"/>
                  </a:lnTo>
                  <a:lnTo>
                    <a:pt x="235991" y="19042"/>
                  </a:lnTo>
                  <a:lnTo>
                    <a:pt x="189667" y="12250"/>
                  </a:lnTo>
                  <a:lnTo>
                    <a:pt x="142881" y="6927"/>
                  </a:lnTo>
                  <a:lnTo>
                    <a:pt x="95659" y="3094"/>
                  </a:lnTo>
                  <a:lnTo>
                    <a:pt x="48024" y="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82">
              <a:extLst>
                <a:ext uri="{FF2B5EF4-FFF2-40B4-BE49-F238E27FC236}">
                  <a16:creationId xmlns:a16="http://schemas.microsoft.com/office/drawing/2014/main" id="{D56F640C-0950-106D-B6B0-45280A9CEBAD}"/>
                </a:ext>
              </a:extLst>
            </p:cNvPr>
            <p:cNvSpPr/>
            <p:nvPr/>
          </p:nvSpPr>
          <p:spPr>
            <a:xfrm>
              <a:off x="1019382" y="8791612"/>
              <a:ext cx="1455420" cy="1455420"/>
            </a:xfrm>
            <a:custGeom>
              <a:avLst/>
              <a:gdLst/>
              <a:ahLst/>
              <a:cxnLst/>
              <a:rect l="l" t="t" r="r" b="b"/>
              <a:pathLst>
                <a:path w="1455420" h="1455420">
                  <a:moveTo>
                    <a:pt x="847675" y="272482"/>
                  </a:moveTo>
                  <a:lnTo>
                    <a:pt x="450229" y="847828"/>
                  </a:lnTo>
                </a:path>
                <a:path w="1455420" h="1455420">
                  <a:moveTo>
                    <a:pt x="759001" y="213583"/>
                  </a:moveTo>
                  <a:lnTo>
                    <a:pt x="360699" y="790165"/>
                  </a:lnTo>
                </a:path>
                <a:path w="1455420" h="1455420">
                  <a:moveTo>
                    <a:pt x="665933" y="161041"/>
                  </a:moveTo>
                  <a:lnTo>
                    <a:pt x="262309" y="745329"/>
                  </a:lnTo>
                </a:path>
                <a:path w="1455420" h="1455420">
                  <a:moveTo>
                    <a:pt x="568173" y="115296"/>
                  </a:moveTo>
                  <a:lnTo>
                    <a:pt x="154485" y="714155"/>
                  </a:lnTo>
                </a:path>
                <a:path w="1455420" h="1455420">
                  <a:moveTo>
                    <a:pt x="465792" y="76234"/>
                  </a:moveTo>
                  <a:lnTo>
                    <a:pt x="35676" y="698877"/>
                  </a:lnTo>
                </a:path>
                <a:path w="1455420" h="1455420">
                  <a:moveTo>
                    <a:pt x="358284" y="44591"/>
                  </a:moveTo>
                  <a:lnTo>
                    <a:pt x="0" y="563245"/>
                  </a:lnTo>
                </a:path>
                <a:path w="1455420" h="1455420">
                  <a:moveTo>
                    <a:pt x="245416" y="20718"/>
                  </a:moveTo>
                  <a:lnTo>
                    <a:pt x="0" y="375984"/>
                  </a:lnTo>
                </a:path>
                <a:path w="1455420" h="1455420">
                  <a:moveTo>
                    <a:pt x="126509" y="5582"/>
                  </a:moveTo>
                  <a:lnTo>
                    <a:pt x="0" y="188718"/>
                  </a:lnTo>
                </a:path>
                <a:path w="1455420" h="1455420">
                  <a:moveTo>
                    <a:pt x="1006" y="0"/>
                  </a:moveTo>
                  <a:lnTo>
                    <a:pt x="0" y="1457"/>
                  </a:lnTo>
                </a:path>
                <a:path w="1455420" h="1455420">
                  <a:moveTo>
                    <a:pt x="931988" y="337691"/>
                  </a:moveTo>
                  <a:lnTo>
                    <a:pt x="531446" y="917518"/>
                  </a:lnTo>
                </a:path>
                <a:path w="1455420" h="1455420">
                  <a:moveTo>
                    <a:pt x="1454874" y="1453426"/>
                  </a:moveTo>
                  <a:lnTo>
                    <a:pt x="1453876" y="1454871"/>
                  </a:lnTo>
                </a:path>
                <a:path w="1455420" h="1455420">
                  <a:moveTo>
                    <a:pt x="1444469" y="1281222"/>
                  </a:moveTo>
                  <a:lnTo>
                    <a:pt x="1324514" y="1454871"/>
                  </a:lnTo>
                </a:path>
                <a:path w="1455420" h="1455420">
                  <a:moveTo>
                    <a:pt x="1418718" y="1131239"/>
                  </a:moveTo>
                  <a:lnTo>
                    <a:pt x="1195155" y="1454871"/>
                  </a:lnTo>
                </a:path>
                <a:path w="1455420" h="1455420">
                  <a:moveTo>
                    <a:pt x="1381581" y="997725"/>
                  </a:moveTo>
                  <a:lnTo>
                    <a:pt x="1065787" y="1454871"/>
                  </a:lnTo>
                </a:path>
                <a:path w="1455420" h="1455420">
                  <a:moveTo>
                    <a:pt x="1335531" y="877119"/>
                  </a:moveTo>
                  <a:lnTo>
                    <a:pt x="936421" y="1454871"/>
                  </a:lnTo>
                </a:path>
                <a:path w="1455420" h="1455420">
                  <a:moveTo>
                    <a:pt x="1282180" y="767083"/>
                  </a:moveTo>
                  <a:lnTo>
                    <a:pt x="807059" y="1454871"/>
                  </a:lnTo>
                </a:path>
                <a:path w="1455420" h="1455420">
                  <a:moveTo>
                    <a:pt x="1222621" y="666040"/>
                  </a:moveTo>
                  <a:lnTo>
                    <a:pt x="748286" y="1352690"/>
                  </a:lnTo>
                </a:path>
                <a:path w="1455420" h="1455420">
                  <a:moveTo>
                    <a:pt x="1157304" y="573327"/>
                  </a:moveTo>
                  <a:lnTo>
                    <a:pt x="715524" y="1212849"/>
                  </a:lnTo>
                </a:path>
                <a:path w="1455420" h="1455420">
                  <a:moveTo>
                    <a:pt x="1086972" y="487880"/>
                  </a:moveTo>
                  <a:lnTo>
                    <a:pt x="665807" y="1097558"/>
                  </a:lnTo>
                </a:path>
                <a:path w="1455420" h="1455420">
                  <a:moveTo>
                    <a:pt x="1011705" y="409560"/>
                  </a:moveTo>
                  <a:lnTo>
                    <a:pt x="603494" y="1000491"/>
                  </a:lnTo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83">
              <a:extLst>
                <a:ext uri="{FF2B5EF4-FFF2-40B4-BE49-F238E27FC236}">
                  <a16:creationId xmlns:a16="http://schemas.microsoft.com/office/drawing/2014/main" id="{B3812B9B-1260-6859-96B1-60B6E02103A9}"/>
                </a:ext>
              </a:extLst>
            </p:cNvPr>
            <p:cNvSpPr/>
            <p:nvPr/>
          </p:nvSpPr>
          <p:spPr>
            <a:xfrm>
              <a:off x="2114850" y="8791583"/>
              <a:ext cx="1455420" cy="1455420"/>
            </a:xfrm>
            <a:custGeom>
              <a:avLst/>
              <a:gdLst/>
              <a:ahLst/>
              <a:cxnLst/>
              <a:rect l="l" t="t" r="r" b="b"/>
              <a:pathLst>
                <a:path w="1455420" h="1455420">
                  <a:moveTo>
                    <a:pt x="1454898" y="0"/>
                  </a:moveTo>
                  <a:lnTo>
                    <a:pt x="1406873" y="777"/>
                  </a:lnTo>
                  <a:lnTo>
                    <a:pt x="1359238" y="3094"/>
                  </a:lnTo>
                  <a:lnTo>
                    <a:pt x="1312016" y="6927"/>
                  </a:lnTo>
                  <a:lnTo>
                    <a:pt x="1265231" y="12250"/>
                  </a:lnTo>
                  <a:lnTo>
                    <a:pt x="1218906" y="19042"/>
                  </a:lnTo>
                  <a:lnTo>
                    <a:pt x="1173067" y="27277"/>
                  </a:lnTo>
                  <a:lnTo>
                    <a:pt x="1127737" y="36931"/>
                  </a:lnTo>
                  <a:lnTo>
                    <a:pt x="1082939" y="47981"/>
                  </a:lnTo>
                  <a:lnTo>
                    <a:pt x="1038698" y="60402"/>
                  </a:lnTo>
                  <a:lnTo>
                    <a:pt x="995039" y="74171"/>
                  </a:lnTo>
                  <a:lnTo>
                    <a:pt x="951983" y="89264"/>
                  </a:lnTo>
                  <a:lnTo>
                    <a:pt x="909557" y="105657"/>
                  </a:lnTo>
                  <a:lnTo>
                    <a:pt x="867783" y="123325"/>
                  </a:lnTo>
                  <a:lnTo>
                    <a:pt x="826686" y="142245"/>
                  </a:lnTo>
                  <a:lnTo>
                    <a:pt x="786290" y="162393"/>
                  </a:lnTo>
                  <a:lnTo>
                    <a:pt x="746618" y="183745"/>
                  </a:lnTo>
                  <a:lnTo>
                    <a:pt x="707694" y="206277"/>
                  </a:lnTo>
                  <a:lnTo>
                    <a:pt x="669543" y="229964"/>
                  </a:lnTo>
                  <a:lnTo>
                    <a:pt x="632189" y="254784"/>
                  </a:lnTo>
                  <a:lnTo>
                    <a:pt x="595655" y="280711"/>
                  </a:lnTo>
                  <a:lnTo>
                    <a:pt x="559966" y="307723"/>
                  </a:lnTo>
                  <a:lnTo>
                    <a:pt x="525144" y="335795"/>
                  </a:lnTo>
                  <a:lnTo>
                    <a:pt x="491215" y="364902"/>
                  </a:lnTo>
                  <a:lnTo>
                    <a:pt x="458203" y="395022"/>
                  </a:lnTo>
                  <a:lnTo>
                    <a:pt x="426131" y="426131"/>
                  </a:lnTo>
                  <a:lnTo>
                    <a:pt x="395022" y="458203"/>
                  </a:lnTo>
                  <a:lnTo>
                    <a:pt x="364902" y="491215"/>
                  </a:lnTo>
                  <a:lnTo>
                    <a:pt x="335795" y="525144"/>
                  </a:lnTo>
                  <a:lnTo>
                    <a:pt x="307723" y="559966"/>
                  </a:lnTo>
                  <a:lnTo>
                    <a:pt x="280711" y="595655"/>
                  </a:lnTo>
                  <a:lnTo>
                    <a:pt x="254784" y="632189"/>
                  </a:lnTo>
                  <a:lnTo>
                    <a:pt x="229964" y="669543"/>
                  </a:lnTo>
                  <a:lnTo>
                    <a:pt x="206277" y="707694"/>
                  </a:lnTo>
                  <a:lnTo>
                    <a:pt x="183745" y="746618"/>
                  </a:lnTo>
                  <a:lnTo>
                    <a:pt x="162393" y="786290"/>
                  </a:lnTo>
                  <a:lnTo>
                    <a:pt x="142245" y="826686"/>
                  </a:lnTo>
                  <a:lnTo>
                    <a:pt x="123325" y="867783"/>
                  </a:lnTo>
                  <a:lnTo>
                    <a:pt x="105657" y="909557"/>
                  </a:lnTo>
                  <a:lnTo>
                    <a:pt x="89264" y="951983"/>
                  </a:lnTo>
                  <a:lnTo>
                    <a:pt x="74171" y="995039"/>
                  </a:lnTo>
                  <a:lnTo>
                    <a:pt x="60402" y="1038698"/>
                  </a:lnTo>
                  <a:lnTo>
                    <a:pt x="47981" y="1082939"/>
                  </a:lnTo>
                  <a:lnTo>
                    <a:pt x="36931" y="1127737"/>
                  </a:lnTo>
                  <a:lnTo>
                    <a:pt x="27277" y="1173067"/>
                  </a:lnTo>
                  <a:lnTo>
                    <a:pt x="19042" y="1218906"/>
                  </a:lnTo>
                  <a:lnTo>
                    <a:pt x="12250" y="1265231"/>
                  </a:lnTo>
                  <a:lnTo>
                    <a:pt x="6927" y="1312016"/>
                  </a:lnTo>
                  <a:lnTo>
                    <a:pt x="3094" y="1359238"/>
                  </a:lnTo>
                  <a:lnTo>
                    <a:pt x="777" y="1406873"/>
                  </a:lnTo>
                  <a:lnTo>
                    <a:pt x="0" y="1454898"/>
                  </a:lnTo>
                  <a:lnTo>
                    <a:pt x="699580" y="1454898"/>
                  </a:lnTo>
                  <a:lnTo>
                    <a:pt x="701066" y="1407082"/>
                  </a:lnTo>
                  <a:lnTo>
                    <a:pt x="705462" y="1360056"/>
                  </a:lnTo>
                  <a:lnTo>
                    <a:pt x="712683" y="1313907"/>
                  </a:lnTo>
                  <a:lnTo>
                    <a:pt x="722638" y="1268724"/>
                  </a:lnTo>
                  <a:lnTo>
                    <a:pt x="735240" y="1224595"/>
                  </a:lnTo>
                  <a:lnTo>
                    <a:pt x="750400" y="1181609"/>
                  </a:lnTo>
                  <a:lnTo>
                    <a:pt x="768030" y="1139854"/>
                  </a:lnTo>
                  <a:lnTo>
                    <a:pt x="788043" y="1099417"/>
                  </a:lnTo>
                  <a:lnTo>
                    <a:pt x="810348" y="1060388"/>
                  </a:lnTo>
                  <a:lnTo>
                    <a:pt x="834860" y="1022854"/>
                  </a:lnTo>
                  <a:lnTo>
                    <a:pt x="861488" y="986904"/>
                  </a:lnTo>
                  <a:lnTo>
                    <a:pt x="890144" y="952626"/>
                  </a:lnTo>
                  <a:lnTo>
                    <a:pt x="920741" y="920108"/>
                  </a:lnTo>
                  <a:lnTo>
                    <a:pt x="953190" y="889438"/>
                  </a:lnTo>
                  <a:lnTo>
                    <a:pt x="987403" y="860706"/>
                  </a:lnTo>
                  <a:lnTo>
                    <a:pt x="1023291" y="833998"/>
                  </a:lnTo>
                  <a:lnTo>
                    <a:pt x="1060766" y="809404"/>
                  </a:lnTo>
                  <a:lnTo>
                    <a:pt x="1099741" y="787011"/>
                  </a:lnTo>
                  <a:lnTo>
                    <a:pt x="1140125" y="766908"/>
                  </a:lnTo>
                  <a:lnTo>
                    <a:pt x="1181832" y="749183"/>
                  </a:lnTo>
                  <a:lnTo>
                    <a:pt x="1224773" y="733925"/>
                  </a:lnTo>
                  <a:lnTo>
                    <a:pt x="1268860" y="721221"/>
                  </a:lnTo>
                  <a:lnTo>
                    <a:pt x="1314004" y="711160"/>
                  </a:lnTo>
                  <a:lnTo>
                    <a:pt x="1360117" y="703830"/>
                  </a:lnTo>
                  <a:lnTo>
                    <a:pt x="1407111" y="699319"/>
                  </a:lnTo>
                  <a:lnTo>
                    <a:pt x="1454898" y="697716"/>
                  </a:lnTo>
                  <a:lnTo>
                    <a:pt x="1454898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84">
              <a:extLst>
                <a:ext uri="{FF2B5EF4-FFF2-40B4-BE49-F238E27FC236}">
                  <a16:creationId xmlns:a16="http://schemas.microsoft.com/office/drawing/2014/main" id="{C7ECC77C-4303-149A-1FA6-DF8D0DD186D2}"/>
                </a:ext>
              </a:extLst>
            </p:cNvPr>
            <p:cNvSpPr/>
            <p:nvPr/>
          </p:nvSpPr>
          <p:spPr>
            <a:xfrm>
              <a:off x="2114869" y="8791602"/>
              <a:ext cx="1455420" cy="1455420"/>
            </a:xfrm>
            <a:custGeom>
              <a:avLst/>
              <a:gdLst/>
              <a:ahLst/>
              <a:cxnLst/>
              <a:rect l="l" t="t" r="r" b="b"/>
              <a:pathLst>
                <a:path w="1455420" h="1455420">
                  <a:moveTo>
                    <a:pt x="607197" y="272487"/>
                  </a:moveTo>
                  <a:lnTo>
                    <a:pt x="1004649" y="847841"/>
                  </a:lnTo>
                </a:path>
                <a:path w="1455420" h="1455420">
                  <a:moveTo>
                    <a:pt x="695871" y="213587"/>
                  </a:moveTo>
                  <a:lnTo>
                    <a:pt x="1094178" y="790178"/>
                  </a:lnTo>
                </a:path>
                <a:path w="1455420" h="1455420">
                  <a:moveTo>
                    <a:pt x="788938" y="161044"/>
                  </a:moveTo>
                  <a:lnTo>
                    <a:pt x="1192568" y="745341"/>
                  </a:lnTo>
                </a:path>
                <a:path w="1455420" h="1455420">
                  <a:moveTo>
                    <a:pt x="886697" y="115299"/>
                  </a:moveTo>
                  <a:lnTo>
                    <a:pt x="1300391" y="714166"/>
                  </a:lnTo>
                </a:path>
                <a:path w="1455420" h="1455420">
                  <a:moveTo>
                    <a:pt x="989078" y="76236"/>
                  </a:moveTo>
                  <a:lnTo>
                    <a:pt x="1419200" y="698887"/>
                  </a:lnTo>
                </a:path>
                <a:path w="1455420" h="1455420">
                  <a:moveTo>
                    <a:pt x="1096585" y="44593"/>
                  </a:moveTo>
                  <a:lnTo>
                    <a:pt x="1454874" y="563253"/>
                  </a:lnTo>
                </a:path>
                <a:path w="1455420" h="1455420">
                  <a:moveTo>
                    <a:pt x="1209453" y="20719"/>
                  </a:moveTo>
                  <a:lnTo>
                    <a:pt x="1454874" y="375992"/>
                  </a:lnTo>
                </a:path>
                <a:path w="1455420" h="1455420">
                  <a:moveTo>
                    <a:pt x="1328359" y="5582"/>
                  </a:moveTo>
                  <a:lnTo>
                    <a:pt x="1454874" y="188726"/>
                  </a:lnTo>
                </a:path>
                <a:path w="1455420" h="1455420">
                  <a:moveTo>
                    <a:pt x="1453862" y="0"/>
                  </a:moveTo>
                  <a:lnTo>
                    <a:pt x="1454874" y="1464"/>
                  </a:lnTo>
                </a:path>
                <a:path w="1455420" h="1455420">
                  <a:moveTo>
                    <a:pt x="522885" y="337697"/>
                  </a:moveTo>
                  <a:lnTo>
                    <a:pt x="923432" y="917533"/>
                  </a:lnTo>
                </a:path>
                <a:path w="1455420" h="1455420">
                  <a:moveTo>
                    <a:pt x="0" y="1453434"/>
                  </a:moveTo>
                  <a:lnTo>
                    <a:pt x="1000" y="1454881"/>
                  </a:lnTo>
                </a:path>
                <a:path w="1455420" h="1455420">
                  <a:moveTo>
                    <a:pt x="10405" y="1281230"/>
                  </a:moveTo>
                  <a:lnTo>
                    <a:pt x="130362" y="1454881"/>
                  </a:lnTo>
                </a:path>
                <a:path w="1455420" h="1455420">
                  <a:moveTo>
                    <a:pt x="36156" y="1131247"/>
                  </a:moveTo>
                  <a:lnTo>
                    <a:pt x="259721" y="1454881"/>
                  </a:lnTo>
                </a:path>
                <a:path w="1455420" h="1455420">
                  <a:moveTo>
                    <a:pt x="73293" y="997733"/>
                  </a:moveTo>
                  <a:lnTo>
                    <a:pt x="389089" y="1454881"/>
                  </a:lnTo>
                </a:path>
                <a:path w="1455420" h="1455420">
                  <a:moveTo>
                    <a:pt x="119343" y="877127"/>
                  </a:moveTo>
                  <a:lnTo>
                    <a:pt x="518455" y="1454881"/>
                  </a:lnTo>
                </a:path>
                <a:path w="1455420" h="1455420">
                  <a:moveTo>
                    <a:pt x="172694" y="767091"/>
                  </a:moveTo>
                  <a:lnTo>
                    <a:pt x="647816" y="1454881"/>
                  </a:lnTo>
                </a:path>
                <a:path w="1455420" h="1455420">
                  <a:moveTo>
                    <a:pt x="232253" y="666047"/>
                  </a:moveTo>
                  <a:lnTo>
                    <a:pt x="706596" y="1352710"/>
                  </a:lnTo>
                </a:path>
                <a:path w="1455420" h="1455420">
                  <a:moveTo>
                    <a:pt x="297569" y="573334"/>
                  </a:moveTo>
                  <a:lnTo>
                    <a:pt x="739357" y="1212867"/>
                  </a:lnTo>
                </a:path>
                <a:path w="1455420" h="1455420">
                  <a:moveTo>
                    <a:pt x="367901" y="487886"/>
                  </a:moveTo>
                  <a:lnTo>
                    <a:pt x="789073" y="1097575"/>
                  </a:lnTo>
                </a:path>
                <a:path w="1455420" h="1455420">
                  <a:moveTo>
                    <a:pt x="443168" y="409566"/>
                  </a:moveTo>
                  <a:lnTo>
                    <a:pt x="851385" y="1000507"/>
                  </a:lnTo>
                </a:path>
              </a:pathLst>
            </a:custGeom>
            <a:ln w="10470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696E8873-7C2D-D5AA-D7BE-C885B488CA3D}"/>
              </a:ext>
            </a:extLst>
          </p:cNvPr>
          <p:cNvGrpSpPr/>
          <p:nvPr userDrawn="1"/>
        </p:nvGrpSpPr>
        <p:grpSpPr>
          <a:xfrm>
            <a:off x="13318831" y="4229303"/>
            <a:ext cx="2193329" cy="1807845"/>
            <a:chOff x="13317779" y="4229302"/>
            <a:chExt cx="2193156" cy="1807845"/>
          </a:xfrm>
        </p:grpSpPr>
        <p:sp>
          <p:nvSpPr>
            <p:cNvPr id="63" name="object 105">
              <a:extLst>
                <a:ext uri="{FF2B5EF4-FFF2-40B4-BE49-F238E27FC236}">
                  <a16:creationId xmlns:a16="http://schemas.microsoft.com/office/drawing/2014/main" id="{94788A08-E6FA-FD16-3EE9-13339499B8CC}"/>
                </a:ext>
              </a:extLst>
            </p:cNvPr>
            <p:cNvSpPr/>
            <p:nvPr userDrawn="1"/>
          </p:nvSpPr>
          <p:spPr>
            <a:xfrm>
              <a:off x="13317779" y="5082449"/>
              <a:ext cx="328930" cy="949960"/>
            </a:xfrm>
            <a:custGeom>
              <a:avLst/>
              <a:gdLst/>
              <a:ahLst/>
              <a:cxnLst/>
              <a:rect l="l" t="t" r="r" b="b"/>
              <a:pathLst>
                <a:path w="328930" h="949960">
                  <a:moveTo>
                    <a:pt x="328880" y="0"/>
                  </a:moveTo>
                  <a:lnTo>
                    <a:pt x="0" y="0"/>
                  </a:lnTo>
                  <a:lnTo>
                    <a:pt x="0" y="949405"/>
                  </a:lnTo>
                  <a:lnTo>
                    <a:pt x="328880" y="949405"/>
                  </a:lnTo>
                  <a:lnTo>
                    <a:pt x="328880" y="0"/>
                  </a:lnTo>
                  <a:close/>
                </a:path>
              </a:pathLst>
            </a:custGeom>
            <a:solidFill>
              <a:srgbClr val="00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64" name="object 106">
              <a:extLst>
                <a:ext uri="{FF2B5EF4-FFF2-40B4-BE49-F238E27FC236}">
                  <a16:creationId xmlns:a16="http://schemas.microsoft.com/office/drawing/2014/main" id="{627B2B04-2A01-DC9B-28C2-1D244D6B68F4}"/>
                </a:ext>
              </a:extLst>
            </p:cNvPr>
            <p:cNvGrpSpPr/>
            <p:nvPr userDrawn="1"/>
          </p:nvGrpSpPr>
          <p:grpSpPr>
            <a:xfrm>
              <a:off x="13933938" y="4229302"/>
              <a:ext cx="339725" cy="1807845"/>
              <a:chOff x="13781538" y="4076902"/>
              <a:chExt cx="339725" cy="1807845"/>
            </a:xfrm>
          </p:grpSpPr>
          <p:sp>
            <p:nvSpPr>
              <p:cNvPr id="67" name="object 107">
                <a:extLst>
                  <a:ext uri="{FF2B5EF4-FFF2-40B4-BE49-F238E27FC236}">
                    <a16:creationId xmlns:a16="http://schemas.microsoft.com/office/drawing/2014/main" id="{5F225166-34DB-C806-2F20-23AE2C14FBD1}"/>
                  </a:ext>
                </a:extLst>
              </p:cNvPr>
              <p:cNvSpPr/>
              <p:nvPr/>
            </p:nvSpPr>
            <p:spPr>
              <a:xfrm>
                <a:off x="13786784" y="4082137"/>
                <a:ext cx="328930" cy="1797685"/>
              </a:xfrm>
              <a:custGeom>
                <a:avLst/>
                <a:gdLst/>
                <a:ahLst/>
                <a:cxnLst/>
                <a:rect l="l" t="t" r="r" b="b"/>
                <a:pathLst>
                  <a:path w="328930" h="1797685">
                    <a:moveTo>
                      <a:pt x="328890" y="0"/>
                    </a:moveTo>
                    <a:lnTo>
                      <a:pt x="0" y="0"/>
                    </a:lnTo>
                    <a:lnTo>
                      <a:pt x="0" y="1797306"/>
                    </a:lnTo>
                    <a:lnTo>
                      <a:pt x="328890" y="1797306"/>
                    </a:lnTo>
                    <a:lnTo>
                      <a:pt x="328890" y="0"/>
                    </a:lnTo>
                    <a:close/>
                  </a:path>
                </a:pathLst>
              </a:custGeom>
              <a:solidFill>
                <a:srgbClr val="0099D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object 108">
                <a:extLst>
                  <a:ext uri="{FF2B5EF4-FFF2-40B4-BE49-F238E27FC236}">
                    <a16:creationId xmlns:a16="http://schemas.microsoft.com/office/drawing/2014/main" id="{1A8C0CDE-D752-DB2E-19C5-639D4363F686}"/>
                  </a:ext>
                </a:extLst>
              </p:cNvPr>
              <p:cNvSpPr/>
              <p:nvPr/>
            </p:nvSpPr>
            <p:spPr>
              <a:xfrm>
                <a:off x="13786774" y="4082137"/>
                <a:ext cx="328930" cy="1797685"/>
              </a:xfrm>
              <a:custGeom>
                <a:avLst/>
                <a:gdLst/>
                <a:ahLst/>
                <a:cxnLst/>
                <a:rect l="l" t="t" r="r" b="b"/>
                <a:pathLst>
                  <a:path w="328930" h="1797685">
                    <a:moveTo>
                      <a:pt x="328890" y="379714"/>
                    </a:moveTo>
                    <a:lnTo>
                      <a:pt x="0" y="855819"/>
                    </a:lnTo>
                  </a:path>
                  <a:path w="328930" h="1797685">
                    <a:moveTo>
                      <a:pt x="328890" y="192450"/>
                    </a:moveTo>
                    <a:lnTo>
                      <a:pt x="0" y="668552"/>
                    </a:lnTo>
                  </a:path>
                  <a:path w="328930" h="1797685">
                    <a:moveTo>
                      <a:pt x="328890" y="5181"/>
                    </a:moveTo>
                    <a:lnTo>
                      <a:pt x="0" y="481286"/>
                    </a:lnTo>
                  </a:path>
                  <a:path w="328930" h="1797685">
                    <a:moveTo>
                      <a:pt x="203110" y="0"/>
                    </a:moveTo>
                    <a:lnTo>
                      <a:pt x="0" y="294024"/>
                    </a:lnTo>
                  </a:path>
                  <a:path w="328930" h="1797685">
                    <a:moveTo>
                      <a:pt x="73744" y="0"/>
                    </a:moveTo>
                    <a:lnTo>
                      <a:pt x="0" y="106753"/>
                    </a:lnTo>
                  </a:path>
                  <a:path w="328930" h="1797685">
                    <a:moveTo>
                      <a:pt x="328890" y="566976"/>
                    </a:moveTo>
                    <a:lnTo>
                      <a:pt x="0" y="1043080"/>
                    </a:lnTo>
                  </a:path>
                  <a:path w="328930" h="1797685">
                    <a:moveTo>
                      <a:pt x="328890" y="1690573"/>
                    </a:moveTo>
                    <a:lnTo>
                      <a:pt x="255152" y="1797317"/>
                    </a:lnTo>
                  </a:path>
                  <a:path w="328930" h="1797685">
                    <a:moveTo>
                      <a:pt x="328890" y="1503308"/>
                    </a:moveTo>
                    <a:lnTo>
                      <a:pt x="125790" y="1797317"/>
                    </a:lnTo>
                  </a:path>
                  <a:path w="328930" h="1797685">
                    <a:moveTo>
                      <a:pt x="328890" y="1316046"/>
                    </a:moveTo>
                    <a:lnTo>
                      <a:pt x="0" y="1792151"/>
                    </a:lnTo>
                  </a:path>
                  <a:path w="328930" h="1797685">
                    <a:moveTo>
                      <a:pt x="328890" y="1128780"/>
                    </a:moveTo>
                    <a:lnTo>
                      <a:pt x="0" y="1604882"/>
                    </a:lnTo>
                  </a:path>
                  <a:path w="328930" h="1797685">
                    <a:moveTo>
                      <a:pt x="328890" y="941519"/>
                    </a:moveTo>
                    <a:lnTo>
                      <a:pt x="0" y="1417621"/>
                    </a:lnTo>
                  </a:path>
                  <a:path w="328930" h="1797685">
                    <a:moveTo>
                      <a:pt x="328890" y="754244"/>
                    </a:moveTo>
                    <a:lnTo>
                      <a:pt x="0" y="1230350"/>
                    </a:lnTo>
                  </a:path>
                </a:pathLst>
              </a:custGeom>
              <a:ln w="1047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5" name="object 109">
              <a:extLst>
                <a:ext uri="{FF2B5EF4-FFF2-40B4-BE49-F238E27FC236}">
                  <a16:creationId xmlns:a16="http://schemas.microsoft.com/office/drawing/2014/main" id="{4C70BA70-72DE-AFE4-1681-A628CBAAA955}"/>
                </a:ext>
              </a:extLst>
            </p:cNvPr>
            <p:cNvSpPr/>
            <p:nvPr userDrawn="1"/>
          </p:nvSpPr>
          <p:spPr>
            <a:xfrm>
              <a:off x="14560599" y="4991592"/>
              <a:ext cx="328930" cy="1040765"/>
            </a:xfrm>
            <a:custGeom>
              <a:avLst/>
              <a:gdLst/>
              <a:ahLst/>
              <a:cxnLst/>
              <a:rect l="l" t="t" r="r" b="b"/>
              <a:pathLst>
                <a:path w="328930" h="1040764">
                  <a:moveTo>
                    <a:pt x="328880" y="0"/>
                  </a:moveTo>
                  <a:lnTo>
                    <a:pt x="0" y="0"/>
                  </a:lnTo>
                  <a:lnTo>
                    <a:pt x="0" y="1040251"/>
                  </a:lnTo>
                  <a:lnTo>
                    <a:pt x="328880" y="1040251"/>
                  </a:lnTo>
                  <a:lnTo>
                    <a:pt x="328880" y="0"/>
                  </a:lnTo>
                  <a:close/>
                </a:path>
              </a:pathLst>
            </a:custGeom>
            <a:solidFill>
              <a:srgbClr val="00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10">
              <a:extLst>
                <a:ext uri="{FF2B5EF4-FFF2-40B4-BE49-F238E27FC236}">
                  <a16:creationId xmlns:a16="http://schemas.microsoft.com/office/drawing/2014/main" id="{52328C18-7619-AE12-057D-ECA6FAA498D1}"/>
                </a:ext>
              </a:extLst>
            </p:cNvPr>
            <p:cNvSpPr/>
            <p:nvPr userDrawn="1"/>
          </p:nvSpPr>
          <p:spPr>
            <a:xfrm>
              <a:off x="15182005" y="4597929"/>
              <a:ext cx="328930" cy="1434465"/>
            </a:xfrm>
            <a:custGeom>
              <a:avLst/>
              <a:gdLst/>
              <a:ahLst/>
              <a:cxnLst/>
              <a:rect l="l" t="t" r="r" b="b"/>
              <a:pathLst>
                <a:path w="328930" h="1434464">
                  <a:moveTo>
                    <a:pt x="328880" y="0"/>
                  </a:moveTo>
                  <a:lnTo>
                    <a:pt x="0" y="0"/>
                  </a:lnTo>
                  <a:lnTo>
                    <a:pt x="0" y="1433924"/>
                  </a:lnTo>
                  <a:lnTo>
                    <a:pt x="328880" y="1433924"/>
                  </a:lnTo>
                  <a:lnTo>
                    <a:pt x="328880" y="0"/>
                  </a:lnTo>
                  <a:close/>
                </a:path>
              </a:pathLst>
            </a:custGeom>
            <a:solidFill>
              <a:srgbClr val="00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67">
            <a:extLst>
              <a:ext uri="{FF2B5EF4-FFF2-40B4-BE49-F238E27FC236}">
                <a16:creationId xmlns:a16="http://schemas.microsoft.com/office/drawing/2014/main" id="{44F7C6D6-6679-A80B-4855-3220E86138C7}"/>
              </a:ext>
            </a:extLst>
          </p:cNvPr>
          <p:cNvGrpSpPr/>
          <p:nvPr userDrawn="1"/>
        </p:nvGrpSpPr>
        <p:grpSpPr>
          <a:xfrm>
            <a:off x="7756849" y="8626394"/>
            <a:ext cx="1361548" cy="2090420"/>
            <a:chOff x="7603837" y="8473994"/>
            <a:chExt cx="1361440" cy="2090420"/>
          </a:xfrm>
        </p:grpSpPr>
        <p:sp>
          <p:nvSpPr>
            <p:cNvPr id="71" name="object 68">
              <a:extLst>
                <a:ext uri="{FF2B5EF4-FFF2-40B4-BE49-F238E27FC236}">
                  <a16:creationId xmlns:a16="http://schemas.microsoft.com/office/drawing/2014/main" id="{66A2B811-E305-67BA-312C-CCC575DB1CA7}"/>
                </a:ext>
              </a:extLst>
            </p:cNvPr>
            <p:cNvSpPr/>
            <p:nvPr/>
          </p:nvSpPr>
          <p:spPr>
            <a:xfrm>
              <a:off x="7615108" y="8481856"/>
              <a:ext cx="1340485" cy="2074545"/>
            </a:xfrm>
            <a:custGeom>
              <a:avLst/>
              <a:gdLst/>
              <a:ahLst/>
              <a:cxnLst/>
              <a:rect l="l" t="t" r="r" b="b"/>
              <a:pathLst>
                <a:path w="1340484" h="2074545">
                  <a:moveTo>
                    <a:pt x="1340252" y="2074366"/>
                  </a:moveTo>
                  <a:lnTo>
                    <a:pt x="0" y="2074366"/>
                  </a:lnTo>
                  <a:lnTo>
                    <a:pt x="0" y="0"/>
                  </a:lnTo>
                  <a:lnTo>
                    <a:pt x="1340252" y="0"/>
                  </a:lnTo>
                  <a:lnTo>
                    <a:pt x="1340252" y="2074366"/>
                  </a:lnTo>
                  <a:close/>
                </a:path>
              </a:pathLst>
            </a:custGeom>
            <a:ln w="15706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9">
              <a:extLst>
                <a:ext uri="{FF2B5EF4-FFF2-40B4-BE49-F238E27FC236}">
                  <a16:creationId xmlns:a16="http://schemas.microsoft.com/office/drawing/2014/main" id="{533A232F-BADB-56FF-102D-A2666193CD2F}"/>
                </a:ext>
              </a:extLst>
            </p:cNvPr>
            <p:cNvSpPr/>
            <p:nvPr/>
          </p:nvSpPr>
          <p:spPr>
            <a:xfrm>
              <a:off x="7611690" y="8481847"/>
              <a:ext cx="1345565" cy="161925"/>
            </a:xfrm>
            <a:custGeom>
              <a:avLst/>
              <a:gdLst/>
              <a:ahLst/>
              <a:cxnLst/>
              <a:rect l="l" t="t" r="r" b="b"/>
              <a:pathLst>
                <a:path w="1345565" h="161925">
                  <a:moveTo>
                    <a:pt x="1342074" y="161586"/>
                  </a:moveTo>
                  <a:lnTo>
                    <a:pt x="3423" y="161586"/>
                  </a:lnTo>
                  <a:lnTo>
                    <a:pt x="1528" y="161586"/>
                  </a:lnTo>
                  <a:lnTo>
                    <a:pt x="0" y="160037"/>
                  </a:lnTo>
                  <a:lnTo>
                    <a:pt x="0" y="158120"/>
                  </a:lnTo>
                  <a:lnTo>
                    <a:pt x="0" y="3476"/>
                  </a:lnTo>
                  <a:lnTo>
                    <a:pt x="0" y="1560"/>
                  </a:lnTo>
                  <a:lnTo>
                    <a:pt x="1528" y="0"/>
                  </a:lnTo>
                  <a:lnTo>
                    <a:pt x="3423" y="0"/>
                  </a:lnTo>
                  <a:lnTo>
                    <a:pt x="1342074" y="0"/>
                  </a:lnTo>
                  <a:lnTo>
                    <a:pt x="1343969" y="0"/>
                  </a:lnTo>
                  <a:lnTo>
                    <a:pt x="1345508" y="1560"/>
                  </a:lnTo>
                  <a:lnTo>
                    <a:pt x="1345508" y="3476"/>
                  </a:lnTo>
                  <a:lnTo>
                    <a:pt x="1345508" y="158120"/>
                  </a:lnTo>
                  <a:lnTo>
                    <a:pt x="1345508" y="160037"/>
                  </a:lnTo>
                  <a:lnTo>
                    <a:pt x="1343969" y="161586"/>
                  </a:lnTo>
                  <a:lnTo>
                    <a:pt x="1342074" y="161586"/>
                  </a:lnTo>
                  <a:close/>
                </a:path>
              </a:pathLst>
            </a:custGeom>
            <a:ln w="15706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0">
              <a:extLst>
                <a:ext uri="{FF2B5EF4-FFF2-40B4-BE49-F238E27FC236}">
                  <a16:creationId xmlns:a16="http://schemas.microsoft.com/office/drawing/2014/main" id="{C05B875F-4B46-38E3-3F17-0D9C80A922E3}"/>
                </a:ext>
              </a:extLst>
            </p:cNvPr>
            <p:cNvSpPr/>
            <p:nvPr/>
          </p:nvSpPr>
          <p:spPr>
            <a:xfrm>
              <a:off x="7793583" y="8761190"/>
              <a:ext cx="374015" cy="1635125"/>
            </a:xfrm>
            <a:custGeom>
              <a:avLst/>
              <a:gdLst/>
              <a:ahLst/>
              <a:cxnLst/>
              <a:rect l="l" t="t" r="r" b="b"/>
              <a:pathLst>
                <a:path w="374015" h="1635125">
                  <a:moveTo>
                    <a:pt x="373392" y="1261592"/>
                  </a:moveTo>
                  <a:lnTo>
                    <a:pt x="0" y="1261592"/>
                  </a:lnTo>
                  <a:lnTo>
                    <a:pt x="0" y="1634998"/>
                  </a:lnTo>
                  <a:lnTo>
                    <a:pt x="373392" y="1634998"/>
                  </a:lnTo>
                  <a:lnTo>
                    <a:pt x="373392" y="1261592"/>
                  </a:lnTo>
                  <a:close/>
                </a:path>
                <a:path w="374015" h="1635125">
                  <a:moveTo>
                    <a:pt x="373392" y="630796"/>
                  </a:moveTo>
                  <a:lnTo>
                    <a:pt x="0" y="630796"/>
                  </a:lnTo>
                  <a:lnTo>
                    <a:pt x="0" y="1004189"/>
                  </a:lnTo>
                  <a:lnTo>
                    <a:pt x="373392" y="1004189"/>
                  </a:lnTo>
                  <a:lnTo>
                    <a:pt x="373392" y="630796"/>
                  </a:lnTo>
                  <a:close/>
                </a:path>
                <a:path w="374015" h="1635125">
                  <a:moveTo>
                    <a:pt x="373392" y="0"/>
                  </a:moveTo>
                  <a:lnTo>
                    <a:pt x="0" y="0"/>
                  </a:lnTo>
                  <a:lnTo>
                    <a:pt x="0" y="373392"/>
                  </a:lnTo>
                  <a:lnTo>
                    <a:pt x="373392" y="373392"/>
                  </a:lnTo>
                  <a:lnTo>
                    <a:pt x="373392" y="0"/>
                  </a:lnTo>
                  <a:close/>
                </a:path>
              </a:pathLst>
            </a:custGeom>
            <a:solidFill>
              <a:srgbClr val="0099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1">
              <a:extLst>
                <a:ext uri="{FF2B5EF4-FFF2-40B4-BE49-F238E27FC236}">
                  <a16:creationId xmlns:a16="http://schemas.microsoft.com/office/drawing/2014/main" id="{D1D1741B-75EF-24F6-7AB5-49FE5ED9F2A0}"/>
                </a:ext>
              </a:extLst>
            </p:cNvPr>
            <p:cNvSpPr/>
            <p:nvPr/>
          </p:nvSpPr>
          <p:spPr>
            <a:xfrm>
              <a:off x="7793584" y="10022773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5">
                  <a:moveTo>
                    <a:pt x="132582" y="0"/>
                  </a:moveTo>
                  <a:lnTo>
                    <a:pt x="0" y="191955"/>
                  </a:lnTo>
                </a:path>
                <a:path w="374015" h="374015">
                  <a:moveTo>
                    <a:pt x="23902" y="0"/>
                  </a:moveTo>
                  <a:lnTo>
                    <a:pt x="0" y="34606"/>
                  </a:lnTo>
                </a:path>
                <a:path w="374015" h="374015">
                  <a:moveTo>
                    <a:pt x="241253" y="0"/>
                  </a:moveTo>
                  <a:lnTo>
                    <a:pt x="0" y="349291"/>
                  </a:lnTo>
                </a:path>
                <a:path w="374015" h="374015">
                  <a:moveTo>
                    <a:pt x="373402" y="280726"/>
                  </a:moveTo>
                  <a:lnTo>
                    <a:pt x="309391" y="373402"/>
                  </a:lnTo>
                </a:path>
                <a:path w="374015" h="374015">
                  <a:moveTo>
                    <a:pt x="373402" y="123370"/>
                  </a:moveTo>
                  <a:lnTo>
                    <a:pt x="200706" y="373402"/>
                  </a:lnTo>
                </a:path>
                <a:path w="374015" h="374015">
                  <a:moveTo>
                    <a:pt x="349942" y="0"/>
                  </a:moveTo>
                  <a:lnTo>
                    <a:pt x="92035" y="373402"/>
                  </a:lnTo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2">
              <a:extLst>
                <a:ext uri="{FF2B5EF4-FFF2-40B4-BE49-F238E27FC236}">
                  <a16:creationId xmlns:a16="http://schemas.microsoft.com/office/drawing/2014/main" id="{A11F97CE-4E43-EF3C-EF54-4E4F364C72A4}"/>
                </a:ext>
              </a:extLst>
            </p:cNvPr>
            <p:cNvSpPr/>
            <p:nvPr/>
          </p:nvSpPr>
          <p:spPr>
            <a:xfrm>
              <a:off x="8298484" y="8877601"/>
              <a:ext cx="440690" cy="1375410"/>
            </a:xfrm>
            <a:custGeom>
              <a:avLst/>
              <a:gdLst/>
              <a:ahLst/>
              <a:cxnLst/>
              <a:rect l="l" t="t" r="r" b="b"/>
              <a:pathLst>
                <a:path w="440690" h="1375409">
                  <a:moveTo>
                    <a:pt x="0" y="0"/>
                  </a:moveTo>
                  <a:lnTo>
                    <a:pt x="440394" y="0"/>
                  </a:lnTo>
                </a:path>
                <a:path w="440690" h="1375409">
                  <a:moveTo>
                    <a:pt x="0" y="145430"/>
                  </a:moveTo>
                  <a:lnTo>
                    <a:pt x="220202" y="145430"/>
                  </a:lnTo>
                </a:path>
                <a:path w="440690" h="1375409">
                  <a:moveTo>
                    <a:pt x="0" y="614955"/>
                  </a:moveTo>
                  <a:lnTo>
                    <a:pt x="440394" y="614955"/>
                  </a:lnTo>
                </a:path>
                <a:path w="440690" h="1375409">
                  <a:moveTo>
                    <a:pt x="0" y="760385"/>
                  </a:moveTo>
                  <a:lnTo>
                    <a:pt x="220202" y="760385"/>
                  </a:lnTo>
                </a:path>
                <a:path w="440690" h="1375409">
                  <a:moveTo>
                    <a:pt x="0" y="1229920"/>
                  </a:moveTo>
                  <a:lnTo>
                    <a:pt x="440394" y="1229920"/>
                  </a:lnTo>
                </a:path>
                <a:path w="440690" h="1375409">
                  <a:moveTo>
                    <a:pt x="0" y="1375350"/>
                  </a:moveTo>
                  <a:lnTo>
                    <a:pt x="220202" y="1375350"/>
                  </a:lnTo>
                </a:path>
              </a:pathLst>
            </a:custGeom>
            <a:ln w="15706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3">
              <a:extLst>
                <a:ext uri="{FF2B5EF4-FFF2-40B4-BE49-F238E27FC236}">
                  <a16:creationId xmlns:a16="http://schemas.microsoft.com/office/drawing/2014/main" id="{72E75B0A-5011-E37B-B7E3-9393390E4AF1}"/>
                </a:ext>
              </a:extLst>
            </p:cNvPr>
            <p:cNvSpPr/>
            <p:nvPr/>
          </p:nvSpPr>
          <p:spPr>
            <a:xfrm>
              <a:off x="7905154" y="8920298"/>
              <a:ext cx="127635" cy="743585"/>
            </a:xfrm>
            <a:custGeom>
              <a:avLst/>
              <a:gdLst/>
              <a:ahLst/>
              <a:cxnLst/>
              <a:rect l="l" t="t" r="r" b="b"/>
              <a:pathLst>
                <a:path w="127634" h="743584">
                  <a:moveTo>
                    <a:pt x="0" y="43663"/>
                  </a:moveTo>
                  <a:lnTo>
                    <a:pt x="60029" y="125441"/>
                  </a:lnTo>
                  <a:lnTo>
                    <a:pt x="127032" y="0"/>
                  </a:lnTo>
                </a:path>
                <a:path w="127634" h="743584">
                  <a:moveTo>
                    <a:pt x="0" y="661780"/>
                  </a:moveTo>
                  <a:lnTo>
                    <a:pt x="60029" y="743558"/>
                  </a:lnTo>
                  <a:lnTo>
                    <a:pt x="127032" y="618117"/>
                  </a:lnTo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4">
              <a:extLst>
                <a:ext uri="{FF2B5EF4-FFF2-40B4-BE49-F238E27FC236}">
                  <a16:creationId xmlns:a16="http://schemas.microsoft.com/office/drawing/2014/main" id="{8C39BB9F-6631-2EBF-CEB0-FDEB72989E78}"/>
                </a:ext>
              </a:extLst>
            </p:cNvPr>
            <p:cNvSpPr/>
            <p:nvPr/>
          </p:nvSpPr>
          <p:spPr>
            <a:xfrm>
              <a:off x="7738199" y="8548820"/>
              <a:ext cx="190500" cy="48260"/>
            </a:xfrm>
            <a:custGeom>
              <a:avLst/>
              <a:gdLst/>
              <a:ahLst/>
              <a:cxnLst/>
              <a:rect l="l" t="t" r="r" b="b"/>
              <a:pathLst>
                <a:path w="190500" h="48259">
                  <a:moveTo>
                    <a:pt x="47713" y="23863"/>
                  </a:moveTo>
                  <a:lnTo>
                    <a:pt x="45847" y="14579"/>
                  </a:lnTo>
                  <a:lnTo>
                    <a:pt x="40728" y="6997"/>
                  </a:lnTo>
                  <a:lnTo>
                    <a:pt x="33147" y="1879"/>
                  </a:lnTo>
                  <a:lnTo>
                    <a:pt x="23863" y="0"/>
                  </a:lnTo>
                  <a:lnTo>
                    <a:pt x="14579" y="1879"/>
                  </a:lnTo>
                  <a:lnTo>
                    <a:pt x="6997" y="6997"/>
                  </a:lnTo>
                  <a:lnTo>
                    <a:pt x="1879" y="14579"/>
                  </a:lnTo>
                  <a:lnTo>
                    <a:pt x="0" y="23863"/>
                  </a:lnTo>
                  <a:lnTo>
                    <a:pt x="1879" y="33147"/>
                  </a:lnTo>
                  <a:lnTo>
                    <a:pt x="6997" y="40728"/>
                  </a:lnTo>
                  <a:lnTo>
                    <a:pt x="14579" y="45834"/>
                  </a:lnTo>
                  <a:lnTo>
                    <a:pt x="23863" y="47713"/>
                  </a:lnTo>
                  <a:lnTo>
                    <a:pt x="33147" y="45834"/>
                  </a:lnTo>
                  <a:lnTo>
                    <a:pt x="40728" y="40728"/>
                  </a:lnTo>
                  <a:lnTo>
                    <a:pt x="45847" y="33147"/>
                  </a:lnTo>
                  <a:lnTo>
                    <a:pt x="47713" y="23863"/>
                  </a:lnTo>
                  <a:close/>
                </a:path>
                <a:path w="190500" h="48259">
                  <a:moveTo>
                    <a:pt x="118948" y="23863"/>
                  </a:moveTo>
                  <a:lnTo>
                    <a:pt x="117068" y="14579"/>
                  </a:lnTo>
                  <a:lnTo>
                    <a:pt x="111963" y="6997"/>
                  </a:lnTo>
                  <a:lnTo>
                    <a:pt x="104381" y="1879"/>
                  </a:lnTo>
                  <a:lnTo>
                    <a:pt x="95097" y="0"/>
                  </a:lnTo>
                  <a:lnTo>
                    <a:pt x="85801" y="1879"/>
                  </a:lnTo>
                  <a:lnTo>
                    <a:pt x="78219" y="6997"/>
                  </a:lnTo>
                  <a:lnTo>
                    <a:pt x="73101" y="14579"/>
                  </a:lnTo>
                  <a:lnTo>
                    <a:pt x="71234" y="23863"/>
                  </a:lnTo>
                  <a:lnTo>
                    <a:pt x="73101" y="33147"/>
                  </a:lnTo>
                  <a:lnTo>
                    <a:pt x="78219" y="40728"/>
                  </a:lnTo>
                  <a:lnTo>
                    <a:pt x="85801" y="45834"/>
                  </a:lnTo>
                  <a:lnTo>
                    <a:pt x="95097" y="47713"/>
                  </a:lnTo>
                  <a:lnTo>
                    <a:pt x="104381" y="45834"/>
                  </a:lnTo>
                  <a:lnTo>
                    <a:pt x="111963" y="40728"/>
                  </a:lnTo>
                  <a:lnTo>
                    <a:pt x="117068" y="33147"/>
                  </a:lnTo>
                  <a:lnTo>
                    <a:pt x="118948" y="23863"/>
                  </a:lnTo>
                  <a:close/>
                </a:path>
                <a:path w="190500" h="48259">
                  <a:moveTo>
                    <a:pt x="190169" y="23863"/>
                  </a:moveTo>
                  <a:lnTo>
                    <a:pt x="188302" y="14579"/>
                  </a:lnTo>
                  <a:lnTo>
                    <a:pt x="183184" y="6997"/>
                  </a:lnTo>
                  <a:lnTo>
                    <a:pt x="175602" y="1879"/>
                  </a:lnTo>
                  <a:lnTo>
                    <a:pt x="166319" y="0"/>
                  </a:lnTo>
                  <a:lnTo>
                    <a:pt x="157035" y="1879"/>
                  </a:lnTo>
                  <a:lnTo>
                    <a:pt x="149440" y="6997"/>
                  </a:lnTo>
                  <a:lnTo>
                    <a:pt x="144335" y="14579"/>
                  </a:lnTo>
                  <a:lnTo>
                    <a:pt x="142455" y="23863"/>
                  </a:lnTo>
                  <a:lnTo>
                    <a:pt x="144335" y="33147"/>
                  </a:lnTo>
                  <a:lnTo>
                    <a:pt x="149440" y="40728"/>
                  </a:lnTo>
                  <a:lnTo>
                    <a:pt x="157035" y="45834"/>
                  </a:lnTo>
                  <a:lnTo>
                    <a:pt x="166319" y="47713"/>
                  </a:lnTo>
                  <a:lnTo>
                    <a:pt x="175602" y="45834"/>
                  </a:lnTo>
                  <a:lnTo>
                    <a:pt x="183184" y="40728"/>
                  </a:lnTo>
                  <a:lnTo>
                    <a:pt x="188302" y="33147"/>
                  </a:lnTo>
                  <a:lnTo>
                    <a:pt x="190169" y="23863"/>
                  </a:lnTo>
                  <a:close/>
                </a:path>
              </a:pathLst>
            </a:custGeom>
            <a:solidFill>
              <a:srgbClr val="0099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85">
            <a:extLst>
              <a:ext uri="{FF2B5EF4-FFF2-40B4-BE49-F238E27FC236}">
                <a16:creationId xmlns:a16="http://schemas.microsoft.com/office/drawing/2014/main" id="{1FBA7D21-DBF8-A956-29C5-A663DB0974C9}"/>
              </a:ext>
            </a:extLst>
          </p:cNvPr>
          <p:cNvGrpSpPr/>
          <p:nvPr userDrawn="1"/>
        </p:nvGrpSpPr>
        <p:grpSpPr>
          <a:xfrm>
            <a:off x="13385786" y="8856285"/>
            <a:ext cx="2041686" cy="1630680"/>
            <a:chOff x="13232328" y="8703885"/>
            <a:chExt cx="2041525" cy="1630680"/>
          </a:xfrm>
        </p:grpSpPr>
        <p:sp>
          <p:nvSpPr>
            <p:cNvPr id="79" name="object 86">
              <a:extLst>
                <a:ext uri="{FF2B5EF4-FFF2-40B4-BE49-F238E27FC236}">
                  <a16:creationId xmlns:a16="http://schemas.microsoft.com/office/drawing/2014/main" id="{96333707-34D3-0796-7FA3-4B5C6F8B6265}"/>
                </a:ext>
              </a:extLst>
            </p:cNvPr>
            <p:cNvSpPr/>
            <p:nvPr/>
          </p:nvSpPr>
          <p:spPr>
            <a:xfrm>
              <a:off x="13996579" y="9028518"/>
              <a:ext cx="728345" cy="685165"/>
            </a:xfrm>
            <a:custGeom>
              <a:avLst/>
              <a:gdLst/>
              <a:ahLst/>
              <a:cxnLst/>
              <a:rect l="l" t="t" r="r" b="b"/>
              <a:pathLst>
                <a:path w="728344" h="685165">
                  <a:moveTo>
                    <a:pt x="0" y="684576"/>
                  </a:moveTo>
                  <a:lnTo>
                    <a:pt x="727789" y="250180"/>
                  </a:lnTo>
                </a:path>
                <a:path w="728344" h="685165">
                  <a:moveTo>
                    <a:pt x="191041" y="0"/>
                  </a:moveTo>
                  <a:lnTo>
                    <a:pt x="705046" y="68228"/>
                  </a:lnTo>
                </a:path>
              </a:pathLst>
            </a:custGeom>
            <a:ln w="15706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7">
              <a:extLst>
                <a:ext uri="{FF2B5EF4-FFF2-40B4-BE49-F238E27FC236}">
                  <a16:creationId xmlns:a16="http://schemas.microsoft.com/office/drawing/2014/main" id="{EA55161C-EEF2-CE5B-DC27-438F1AE4F47D}"/>
                </a:ext>
              </a:extLst>
            </p:cNvPr>
            <p:cNvSpPr/>
            <p:nvPr/>
          </p:nvSpPr>
          <p:spPr>
            <a:xfrm>
              <a:off x="13388965" y="9730525"/>
              <a:ext cx="515620" cy="503555"/>
            </a:xfrm>
            <a:custGeom>
              <a:avLst/>
              <a:gdLst/>
              <a:ahLst/>
              <a:cxnLst/>
              <a:rect l="l" t="t" r="r" b="b"/>
              <a:pathLst>
                <a:path w="515619" h="503554">
                  <a:moveTo>
                    <a:pt x="403108" y="145451"/>
                  </a:moveTo>
                  <a:lnTo>
                    <a:pt x="395693" y="191425"/>
                  </a:lnTo>
                  <a:lnTo>
                    <a:pt x="375045" y="231353"/>
                  </a:lnTo>
                  <a:lnTo>
                    <a:pt x="343559" y="262839"/>
                  </a:lnTo>
                  <a:lnTo>
                    <a:pt x="303631" y="283487"/>
                  </a:lnTo>
                  <a:lnTo>
                    <a:pt x="257657" y="290902"/>
                  </a:lnTo>
                  <a:lnTo>
                    <a:pt x="211682" y="283487"/>
                  </a:lnTo>
                  <a:lnTo>
                    <a:pt x="171754" y="262839"/>
                  </a:lnTo>
                  <a:lnTo>
                    <a:pt x="140268" y="231353"/>
                  </a:lnTo>
                  <a:lnTo>
                    <a:pt x="119620" y="191425"/>
                  </a:lnTo>
                  <a:lnTo>
                    <a:pt x="112206" y="145451"/>
                  </a:lnTo>
                  <a:lnTo>
                    <a:pt x="119620" y="99476"/>
                  </a:lnTo>
                  <a:lnTo>
                    <a:pt x="140268" y="59548"/>
                  </a:lnTo>
                  <a:lnTo>
                    <a:pt x="171754" y="28062"/>
                  </a:lnTo>
                  <a:lnTo>
                    <a:pt x="211682" y="7414"/>
                  </a:lnTo>
                  <a:lnTo>
                    <a:pt x="257657" y="0"/>
                  </a:lnTo>
                  <a:lnTo>
                    <a:pt x="303631" y="7414"/>
                  </a:lnTo>
                  <a:lnTo>
                    <a:pt x="343559" y="28062"/>
                  </a:lnTo>
                  <a:lnTo>
                    <a:pt x="375045" y="59548"/>
                  </a:lnTo>
                  <a:lnTo>
                    <a:pt x="395693" y="99476"/>
                  </a:lnTo>
                  <a:lnTo>
                    <a:pt x="403108" y="145451"/>
                  </a:lnTo>
                </a:path>
                <a:path w="515619" h="503554">
                  <a:moveTo>
                    <a:pt x="392207" y="299247"/>
                  </a:moveTo>
                  <a:lnTo>
                    <a:pt x="123106" y="299247"/>
                  </a:lnTo>
                  <a:lnTo>
                    <a:pt x="75307" y="308960"/>
                  </a:lnTo>
                  <a:lnTo>
                    <a:pt x="36163" y="335407"/>
                  </a:lnTo>
                  <a:lnTo>
                    <a:pt x="9714" y="374550"/>
                  </a:lnTo>
                  <a:lnTo>
                    <a:pt x="0" y="422353"/>
                  </a:lnTo>
                  <a:lnTo>
                    <a:pt x="0" y="503423"/>
                  </a:lnTo>
                </a:path>
                <a:path w="515619" h="503554">
                  <a:moveTo>
                    <a:pt x="515314" y="503428"/>
                  </a:moveTo>
                  <a:lnTo>
                    <a:pt x="515314" y="422353"/>
                  </a:lnTo>
                  <a:lnTo>
                    <a:pt x="505599" y="374550"/>
                  </a:lnTo>
                  <a:lnTo>
                    <a:pt x="479150" y="335407"/>
                  </a:lnTo>
                  <a:lnTo>
                    <a:pt x="440006" y="308960"/>
                  </a:lnTo>
                  <a:lnTo>
                    <a:pt x="392207" y="299247"/>
                  </a:lnTo>
                </a:path>
              </a:pathLst>
            </a:custGeom>
            <a:ln w="16365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8">
              <a:extLst>
                <a:ext uri="{FF2B5EF4-FFF2-40B4-BE49-F238E27FC236}">
                  <a16:creationId xmlns:a16="http://schemas.microsoft.com/office/drawing/2014/main" id="{1E6BBBCC-B5AF-0C49-EB40-32EC01542BA4}"/>
                </a:ext>
              </a:extLst>
            </p:cNvPr>
            <p:cNvSpPr/>
            <p:nvPr/>
          </p:nvSpPr>
          <p:spPr>
            <a:xfrm>
              <a:off x="13240181" y="9513442"/>
              <a:ext cx="813435" cy="813435"/>
            </a:xfrm>
            <a:custGeom>
              <a:avLst/>
              <a:gdLst/>
              <a:ahLst/>
              <a:cxnLst/>
              <a:rect l="l" t="t" r="r" b="b"/>
              <a:pathLst>
                <a:path w="813434" h="813434">
                  <a:moveTo>
                    <a:pt x="812886" y="406448"/>
                  </a:moveTo>
                  <a:lnTo>
                    <a:pt x="810151" y="453848"/>
                  </a:lnTo>
                  <a:lnTo>
                    <a:pt x="802151" y="499642"/>
                  </a:lnTo>
                  <a:lnTo>
                    <a:pt x="789190" y="543525"/>
                  </a:lnTo>
                  <a:lnTo>
                    <a:pt x="771574" y="585191"/>
                  </a:lnTo>
                  <a:lnTo>
                    <a:pt x="749607" y="624337"/>
                  </a:lnTo>
                  <a:lnTo>
                    <a:pt x="723593" y="660656"/>
                  </a:lnTo>
                  <a:lnTo>
                    <a:pt x="693840" y="693845"/>
                  </a:lnTo>
                  <a:lnTo>
                    <a:pt x="660650" y="723598"/>
                  </a:lnTo>
                  <a:lnTo>
                    <a:pt x="624329" y="749610"/>
                  </a:lnTo>
                  <a:lnTo>
                    <a:pt x="585183" y="771576"/>
                  </a:lnTo>
                  <a:lnTo>
                    <a:pt x="543516" y="789192"/>
                  </a:lnTo>
                  <a:lnTo>
                    <a:pt x="499632" y="802152"/>
                  </a:lnTo>
                  <a:lnTo>
                    <a:pt x="453838" y="810151"/>
                  </a:lnTo>
                  <a:lnTo>
                    <a:pt x="406437" y="812886"/>
                  </a:lnTo>
                  <a:lnTo>
                    <a:pt x="359039" y="810151"/>
                  </a:lnTo>
                  <a:lnTo>
                    <a:pt x="313247" y="802152"/>
                  </a:lnTo>
                  <a:lnTo>
                    <a:pt x="269365" y="789192"/>
                  </a:lnTo>
                  <a:lnTo>
                    <a:pt x="227699" y="771576"/>
                  </a:lnTo>
                  <a:lnTo>
                    <a:pt x="188553" y="749610"/>
                  </a:lnTo>
                  <a:lnTo>
                    <a:pt x="152233" y="723598"/>
                  </a:lnTo>
                  <a:lnTo>
                    <a:pt x="119044" y="693845"/>
                  </a:lnTo>
                  <a:lnTo>
                    <a:pt x="89291" y="660656"/>
                  </a:lnTo>
                  <a:lnTo>
                    <a:pt x="63278" y="624337"/>
                  </a:lnTo>
                  <a:lnTo>
                    <a:pt x="41311" y="585191"/>
                  </a:lnTo>
                  <a:lnTo>
                    <a:pt x="23695" y="543525"/>
                  </a:lnTo>
                  <a:lnTo>
                    <a:pt x="10734" y="499642"/>
                  </a:lnTo>
                  <a:lnTo>
                    <a:pt x="2734" y="453848"/>
                  </a:lnTo>
                  <a:lnTo>
                    <a:pt x="0" y="406448"/>
                  </a:lnTo>
                  <a:lnTo>
                    <a:pt x="2734" y="359047"/>
                  </a:lnTo>
                  <a:lnTo>
                    <a:pt x="10734" y="313253"/>
                  </a:lnTo>
                  <a:lnTo>
                    <a:pt x="23695" y="269370"/>
                  </a:lnTo>
                  <a:lnTo>
                    <a:pt x="41311" y="227702"/>
                  </a:lnTo>
                  <a:lnTo>
                    <a:pt x="63278" y="188556"/>
                  </a:lnTo>
                  <a:lnTo>
                    <a:pt x="89291" y="152235"/>
                  </a:lnTo>
                  <a:lnTo>
                    <a:pt x="119044" y="119046"/>
                  </a:lnTo>
                  <a:lnTo>
                    <a:pt x="152233" y="89292"/>
                  </a:lnTo>
                  <a:lnTo>
                    <a:pt x="188553" y="63279"/>
                  </a:lnTo>
                  <a:lnTo>
                    <a:pt x="227699" y="41311"/>
                  </a:lnTo>
                  <a:lnTo>
                    <a:pt x="269365" y="23695"/>
                  </a:lnTo>
                  <a:lnTo>
                    <a:pt x="313247" y="10734"/>
                  </a:lnTo>
                  <a:lnTo>
                    <a:pt x="359039" y="2734"/>
                  </a:lnTo>
                  <a:lnTo>
                    <a:pt x="406437" y="0"/>
                  </a:lnTo>
                  <a:lnTo>
                    <a:pt x="453838" y="2734"/>
                  </a:lnTo>
                  <a:lnTo>
                    <a:pt x="499632" y="10734"/>
                  </a:lnTo>
                  <a:lnTo>
                    <a:pt x="543516" y="23695"/>
                  </a:lnTo>
                  <a:lnTo>
                    <a:pt x="585183" y="41311"/>
                  </a:lnTo>
                  <a:lnTo>
                    <a:pt x="624329" y="63279"/>
                  </a:lnTo>
                  <a:lnTo>
                    <a:pt x="660650" y="89292"/>
                  </a:lnTo>
                  <a:lnTo>
                    <a:pt x="693840" y="119046"/>
                  </a:lnTo>
                  <a:lnTo>
                    <a:pt x="723593" y="152235"/>
                  </a:lnTo>
                  <a:lnTo>
                    <a:pt x="749607" y="188556"/>
                  </a:lnTo>
                  <a:lnTo>
                    <a:pt x="771574" y="227702"/>
                  </a:lnTo>
                  <a:lnTo>
                    <a:pt x="789190" y="269370"/>
                  </a:lnTo>
                  <a:lnTo>
                    <a:pt x="802151" y="313253"/>
                  </a:lnTo>
                  <a:lnTo>
                    <a:pt x="810151" y="359047"/>
                  </a:lnTo>
                  <a:lnTo>
                    <a:pt x="812886" y="406448"/>
                  </a:lnTo>
                  <a:close/>
                </a:path>
                <a:path w="813434" h="813434">
                  <a:moveTo>
                    <a:pt x="812886" y="406448"/>
                  </a:moveTo>
                  <a:lnTo>
                    <a:pt x="810151" y="453848"/>
                  </a:lnTo>
                  <a:lnTo>
                    <a:pt x="802151" y="499642"/>
                  </a:lnTo>
                  <a:lnTo>
                    <a:pt x="789190" y="543525"/>
                  </a:lnTo>
                  <a:lnTo>
                    <a:pt x="771574" y="585191"/>
                  </a:lnTo>
                  <a:lnTo>
                    <a:pt x="749607" y="624337"/>
                  </a:lnTo>
                  <a:lnTo>
                    <a:pt x="723593" y="660656"/>
                  </a:lnTo>
                  <a:lnTo>
                    <a:pt x="693840" y="693845"/>
                  </a:lnTo>
                  <a:lnTo>
                    <a:pt x="660650" y="723598"/>
                  </a:lnTo>
                  <a:lnTo>
                    <a:pt x="624329" y="749610"/>
                  </a:lnTo>
                  <a:lnTo>
                    <a:pt x="585183" y="771576"/>
                  </a:lnTo>
                  <a:lnTo>
                    <a:pt x="543516" y="789192"/>
                  </a:lnTo>
                  <a:lnTo>
                    <a:pt x="499632" y="802152"/>
                  </a:lnTo>
                  <a:lnTo>
                    <a:pt x="453838" y="810151"/>
                  </a:lnTo>
                  <a:lnTo>
                    <a:pt x="406437" y="812886"/>
                  </a:lnTo>
                  <a:lnTo>
                    <a:pt x="359039" y="810151"/>
                  </a:lnTo>
                  <a:lnTo>
                    <a:pt x="313247" y="802152"/>
                  </a:lnTo>
                  <a:lnTo>
                    <a:pt x="269365" y="789192"/>
                  </a:lnTo>
                  <a:lnTo>
                    <a:pt x="227699" y="771576"/>
                  </a:lnTo>
                  <a:lnTo>
                    <a:pt x="188553" y="749610"/>
                  </a:lnTo>
                  <a:lnTo>
                    <a:pt x="152233" y="723598"/>
                  </a:lnTo>
                  <a:lnTo>
                    <a:pt x="119044" y="693845"/>
                  </a:lnTo>
                  <a:lnTo>
                    <a:pt x="89291" y="660656"/>
                  </a:lnTo>
                  <a:lnTo>
                    <a:pt x="63278" y="624337"/>
                  </a:lnTo>
                  <a:lnTo>
                    <a:pt x="41311" y="585191"/>
                  </a:lnTo>
                  <a:lnTo>
                    <a:pt x="23695" y="543525"/>
                  </a:lnTo>
                  <a:lnTo>
                    <a:pt x="10734" y="499642"/>
                  </a:lnTo>
                  <a:lnTo>
                    <a:pt x="2734" y="453848"/>
                  </a:lnTo>
                  <a:lnTo>
                    <a:pt x="0" y="406448"/>
                  </a:lnTo>
                  <a:lnTo>
                    <a:pt x="2734" y="359047"/>
                  </a:lnTo>
                  <a:lnTo>
                    <a:pt x="10734" y="313253"/>
                  </a:lnTo>
                  <a:lnTo>
                    <a:pt x="23695" y="269370"/>
                  </a:lnTo>
                  <a:lnTo>
                    <a:pt x="41311" y="227702"/>
                  </a:lnTo>
                  <a:lnTo>
                    <a:pt x="63278" y="188556"/>
                  </a:lnTo>
                  <a:lnTo>
                    <a:pt x="89291" y="152235"/>
                  </a:lnTo>
                  <a:lnTo>
                    <a:pt x="119044" y="119046"/>
                  </a:lnTo>
                  <a:lnTo>
                    <a:pt x="152233" y="89292"/>
                  </a:lnTo>
                  <a:lnTo>
                    <a:pt x="188553" y="63279"/>
                  </a:lnTo>
                  <a:lnTo>
                    <a:pt x="227699" y="41311"/>
                  </a:lnTo>
                  <a:lnTo>
                    <a:pt x="269365" y="23695"/>
                  </a:lnTo>
                  <a:lnTo>
                    <a:pt x="313247" y="10734"/>
                  </a:lnTo>
                  <a:lnTo>
                    <a:pt x="359039" y="2734"/>
                  </a:lnTo>
                  <a:lnTo>
                    <a:pt x="406437" y="0"/>
                  </a:lnTo>
                  <a:lnTo>
                    <a:pt x="453838" y="2734"/>
                  </a:lnTo>
                  <a:lnTo>
                    <a:pt x="499632" y="10734"/>
                  </a:lnTo>
                  <a:lnTo>
                    <a:pt x="543516" y="23695"/>
                  </a:lnTo>
                  <a:lnTo>
                    <a:pt x="585183" y="41311"/>
                  </a:lnTo>
                  <a:lnTo>
                    <a:pt x="624329" y="63279"/>
                  </a:lnTo>
                  <a:lnTo>
                    <a:pt x="660650" y="89292"/>
                  </a:lnTo>
                  <a:lnTo>
                    <a:pt x="693840" y="119046"/>
                  </a:lnTo>
                  <a:lnTo>
                    <a:pt x="723593" y="152235"/>
                  </a:lnTo>
                  <a:lnTo>
                    <a:pt x="749607" y="188556"/>
                  </a:lnTo>
                  <a:lnTo>
                    <a:pt x="771574" y="227702"/>
                  </a:lnTo>
                  <a:lnTo>
                    <a:pt x="789190" y="269370"/>
                  </a:lnTo>
                  <a:lnTo>
                    <a:pt x="802151" y="313253"/>
                  </a:lnTo>
                  <a:lnTo>
                    <a:pt x="810151" y="359047"/>
                  </a:lnTo>
                  <a:lnTo>
                    <a:pt x="812886" y="406448"/>
                  </a:lnTo>
                  <a:close/>
                </a:path>
              </a:pathLst>
            </a:custGeom>
            <a:ln w="15706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9">
              <a:extLst>
                <a:ext uri="{FF2B5EF4-FFF2-40B4-BE49-F238E27FC236}">
                  <a16:creationId xmlns:a16="http://schemas.microsoft.com/office/drawing/2014/main" id="{92EB4AC0-36D2-8651-29F6-83F5375C1315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36166" y="8878468"/>
              <a:ext cx="250767" cy="250767"/>
            </a:xfrm>
            <a:prstGeom prst="rect">
              <a:avLst/>
            </a:prstGeom>
          </p:spPr>
        </p:pic>
        <p:sp>
          <p:nvSpPr>
            <p:cNvPr id="83" name="object 90">
              <a:extLst>
                <a:ext uri="{FF2B5EF4-FFF2-40B4-BE49-F238E27FC236}">
                  <a16:creationId xmlns:a16="http://schemas.microsoft.com/office/drawing/2014/main" id="{2CCCCFE4-C9E3-EB62-7812-8C7BC0A2BAE8}"/>
                </a:ext>
              </a:extLst>
            </p:cNvPr>
            <p:cNvSpPr/>
            <p:nvPr/>
          </p:nvSpPr>
          <p:spPr>
            <a:xfrm>
              <a:off x="13653943" y="9127775"/>
              <a:ext cx="415290" cy="164465"/>
            </a:xfrm>
            <a:custGeom>
              <a:avLst/>
              <a:gdLst/>
              <a:ahLst/>
              <a:cxnLst/>
              <a:rect l="l" t="t" r="r" b="b"/>
              <a:pathLst>
                <a:path w="415290" h="164465">
                  <a:moveTo>
                    <a:pt x="292106" y="0"/>
                  </a:moveTo>
                  <a:lnTo>
                    <a:pt x="123106" y="0"/>
                  </a:lnTo>
                  <a:lnTo>
                    <a:pt x="75303" y="9714"/>
                  </a:lnTo>
                  <a:lnTo>
                    <a:pt x="36159" y="36163"/>
                  </a:lnTo>
                  <a:lnTo>
                    <a:pt x="9712" y="75307"/>
                  </a:lnTo>
                  <a:lnTo>
                    <a:pt x="0" y="123106"/>
                  </a:lnTo>
                  <a:lnTo>
                    <a:pt x="0" y="164112"/>
                  </a:lnTo>
                </a:path>
                <a:path w="415290" h="164465">
                  <a:moveTo>
                    <a:pt x="415222" y="164104"/>
                  </a:moveTo>
                  <a:lnTo>
                    <a:pt x="415222" y="123106"/>
                  </a:lnTo>
                  <a:lnTo>
                    <a:pt x="405508" y="75307"/>
                  </a:lnTo>
                  <a:lnTo>
                    <a:pt x="379057" y="36163"/>
                  </a:lnTo>
                  <a:lnTo>
                    <a:pt x="339910" y="9714"/>
                  </a:lnTo>
                  <a:lnTo>
                    <a:pt x="292106" y="0"/>
                  </a:lnTo>
                </a:path>
              </a:pathLst>
            </a:custGeom>
            <a:ln w="16365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91">
              <a:extLst>
                <a:ext uri="{FF2B5EF4-FFF2-40B4-BE49-F238E27FC236}">
                  <a16:creationId xmlns:a16="http://schemas.microsoft.com/office/drawing/2014/main" id="{0ACCF4E6-FFE9-E01F-913D-6BA91CB26CCE}"/>
                </a:ext>
              </a:extLst>
            </p:cNvPr>
            <p:cNvSpPr/>
            <p:nvPr/>
          </p:nvSpPr>
          <p:spPr>
            <a:xfrm>
              <a:off x="13534045" y="8711738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20">
                  <a:moveTo>
                    <a:pt x="655006" y="327497"/>
                  </a:moveTo>
                  <a:lnTo>
                    <a:pt x="651455" y="375893"/>
                  </a:lnTo>
                  <a:lnTo>
                    <a:pt x="641140" y="422084"/>
                  </a:lnTo>
                  <a:lnTo>
                    <a:pt x="624568" y="465563"/>
                  </a:lnTo>
                  <a:lnTo>
                    <a:pt x="602244" y="505824"/>
                  </a:lnTo>
                  <a:lnTo>
                    <a:pt x="574677" y="542361"/>
                  </a:lnTo>
                  <a:lnTo>
                    <a:pt x="542371" y="574666"/>
                  </a:lnTo>
                  <a:lnTo>
                    <a:pt x="505835" y="602234"/>
                  </a:lnTo>
                  <a:lnTo>
                    <a:pt x="465574" y="624557"/>
                  </a:lnTo>
                  <a:lnTo>
                    <a:pt x="422094" y="641129"/>
                  </a:lnTo>
                  <a:lnTo>
                    <a:pt x="375904" y="651444"/>
                  </a:lnTo>
                  <a:lnTo>
                    <a:pt x="327508" y="654995"/>
                  </a:lnTo>
                  <a:lnTo>
                    <a:pt x="279112" y="651444"/>
                  </a:lnTo>
                  <a:lnTo>
                    <a:pt x="232920" y="641129"/>
                  </a:lnTo>
                  <a:lnTo>
                    <a:pt x="189440" y="624557"/>
                  </a:lnTo>
                  <a:lnTo>
                    <a:pt x="149178" y="602234"/>
                  </a:lnTo>
                  <a:lnTo>
                    <a:pt x="112640" y="574666"/>
                  </a:lnTo>
                  <a:lnTo>
                    <a:pt x="80333" y="542361"/>
                  </a:lnTo>
                  <a:lnTo>
                    <a:pt x="52764" y="505824"/>
                  </a:lnTo>
                  <a:lnTo>
                    <a:pt x="30440" y="465563"/>
                  </a:lnTo>
                  <a:lnTo>
                    <a:pt x="13866" y="422084"/>
                  </a:lnTo>
                  <a:lnTo>
                    <a:pt x="3551" y="375893"/>
                  </a:lnTo>
                  <a:lnTo>
                    <a:pt x="0" y="327497"/>
                  </a:lnTo>
                  <a:lnTo>
                    <a:pt x="3551" y="279102"/>
                  </a:lnTo>
                  <a:lnTo>
                    <a:pt x="13866" y="232911"/>
                  </a:lnTo>
                  <a:lnTo>
                    <a:pt x="30440" y="189432"/>
                  </a:lnTo>
                  <a:lnTo>
                    <a:pt x="52764" y="149170"/>
                  </a:lnTo>
                  <a:lnTo>
                    <a:pt x="80333" y="112634"/>
                  </a:lnTo>
                  <a:lnTo>
                    <a:pt x="112640" y="80329"/>
                  </a:lnTo>
                  <a:lnTo>
                    <a:pt x="149178" y="52761"/>
                  </a:lnTo>
                  <a:lnTo>
                    <a:pt x="189440" y="30438"/>
                  </a:lnTo>
                  <a:lnTo>
                    <a:pt x="232920" y="13865"/>
                  </a:lnTo>
                  <a:lnTo>
                    <a:pt x="279112" y="3550"/>
                  </a:lnTo>
                  <a:lnTo>
                    <a:pt x="327508" y="0"/>
                  </a:lnTo>
                  <a:lnTo>
                    <a:pt x="375904" y="3550"/>
                  </a:lnTo>
                  <a:lnTo>
                    <a:pt x="422094" y="13865"/>
                  </a:lnTo>
                  <a:lnTo>
                    <a:pt x="465574" y="30438"/>
                  </a:lnTo>
                  <a:lnTo>
                    <a:pt x="505835" y="52761"/>
                  </a:lnTo>
                  <a:lnTo>
                    <a:pt x="542371" y="80329"/>
                  </a:lnTo>
                  <a:lnTo>
                    <a:pt x="574677" y="112634"/>
                  </a:lnTo>
                  <a:lnTo>
                    <a:pt x="602244" y="149170"/>
                  </a:lnTo>
                  <a:lnTo>
                    <a:pt x="624568" y="189432"/>
                  </a:lnTo>
                  <a:lnTo>
                    <a:pt x="641140" y="232911"/>
                  </a:lnTo>
                  <a:lnTo>
                    <a:pt x="651455" y="279102"/>
                  </a:lnTo>
                  <a:lnTo>
                    <a:pt x="655006" y="327497"/>
                  </a:lnTo>
                  <a:close/>
                </a:path>
                <a:path w="655319" h="655320">
                  <a:moveTo>
                    <a:pt x="655006" y="327497"/>
                  </a:moveTo>
                  <a:lnTo>
                    <a:pt x="651455" y="375893"/>
                  </a:lnTo>
                  <a:lnTo>
                    <a:pt x="641140" y="422084"/>
                  </a:lnTo>
                  <a:lnTo>
                    <a:pt x="624568" y="465563"/>
                  </a:lnTo>
                  <a:lnTo>
                    <a:pt x="602244" y="505824"/>
                  </a:lnTo>
                  <a:lnTo>
                    <a:pt x="574677" y="542361"/>
                  </a:lnTo>
                  <a:lnTo>
                    <a:pt x="542371" y="574666"/>
                  </a:lnTo>
                  <a:lnTo>
                    <a:pt x="505835" y="602234"/>
                  </a:lnTo>
                  <a:lnTo>
                    <a:pt x="465574" y="624557"/>
                  </a:lnTo>
                  <a:lnTo>
                    <a:pt x="422094" y="641129"/>
                  </a:lnTo>
                  <a:lnTo>
                    <a:pt x="375904" y="651444"/>
                  </a:lnTo>
                  <a:lnTo>
                    <a:pt x="327508" y="654995"/>
                  </a:lnTo>
                  <a:lnTo>
                    <a:pt x="279112" y="651444"/>
                  </a:lnTo>
                  <a:lnTo>
                    <a:pt x="232920" y="641129"/>
                  </a:lnTo>
                  <a:lnTo>
                    <a:pt x="189440" y="624557"/>
                  </a:lnTo>
                  <a:lnTo>
                    <a:pt x="149178" y="602234"/>
                  </a:lnTo>
                  <a:lnTo>
                    <a:pt x="112640" y="574666"/>
                  </a:lnTo>
                  <a:lnTo>
                    <a:pt x="80333" y="542361"/>
                  </a:lnTo>
                  <a:lnTo>
                    <a:pt x="52764" y="505824"/>
                  </a:lnTo>
                  <a:lnTo>
                    <a:pt x="30440" y="465563"/>
                  </a:lnTo>
                  <a:lnTo>
                    <a:pt x="13866" y="422084"/>
                  </a:lnTo>
                  <a:lnTo>
                    <a:pt x="3551" y="375893"/>
                  </a:lnTo>
                  <a:lnTo>
                    <a:pt x="0" y="327497"/>
                  </a:lnTo>
                  <a:lnTo>
                    <a:pt x="3551" y="279102"/>
                  </a:lnTo>
                  <a:lnTo>
                    <a:pt x="13866" y="232911"/>
                  </a:lnTo>
                  <a:lnTo>
                    <a:pt x="30440" y="189432"/>
                  </a:lnTo>
                  <a:lnTo>
                    <a:pt x="52764" y="149170"/>
                  </a:lnTo>
                  <a:lnTo>
                    <a:pt x="80333" y="112634"/>
                  </a:lnTo>
                  <a:lnTo>
                    <a:pt x="112640" y="80329"/>
                  </a:lnTo>
                  <a:lnTo>
                    <a:pt x="149178" y="52761"/>
                  </a:lnTo>
                  <a:lnTo>
                    <a:pt x="189440" y="30438"/>
                  </a:lnTo>
                  <a:lnTo>
                    <a:pt x="232920" y="13865"/>
                  </a:lnTo>
                  <a:lnTo>
                    <a:pt x="279112" y="3550"/>
                  </a:lnTo>
                  <a:lnTo>
                    <a:pt x="327508" y="0"/>
                  </a:lnTo>
                  <a:lnTo>
                    <a:pt x="375904" y="3550"/>
                  </a:lnTo>
                  <a:lnTo>
                    <a:pt x="422094" y="13865"/>
                  </a:lnTo>
                  <a:lnTo>
                    <a:pt x="465574" y="30438"/>
                  </a:lnTo>
                  <a:lnTo>
                    <a:pt x="505835" y="52761"/>
                  </a:lnTo>
                  <a:lnTo>
                    <a:pt x="542371" y="80329"/>
                  </a:lnTo>
                  <a:lnTo>
                    <a:pt x="574677" y="112634"/>
                  </a:lnTo>
                  <a:lnTo>
                    <a:pt x="602244" y="149170"/>
                  </a:lnTo>
                  <a:lnTo>
                    <a:pt x="624568" y="189432"/>
                  </a:lnTo>
                  <a:lnTo>
                    <a:pt x="641140" y="232911"/>
                  </a:lnTo>
                  <a:lnTo>
                    <a:pt x="651455" y="279102"/>
                  </a:lnTo>
                  <a:lnTo>
                    <a:pt x="655006" y="327497"/>
                  </a:lnTo>
                  <a:close/>
                </a:path>
              </a:pathLst>
            </a:custGeom>
            <a:ln w="15706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92">
              <a:extLst>
                <a:ext uri="{FF2B5EF4-FFF2-40B4-BE49-F238E27FC236}">
                  <a16:creationId xmlns:a16="http://schemas.microsoft.com/office/drawing/2014/main" id="{1A17765A-7CE0-79E7-0C28-2AF4D85F6957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793276" y="9012949"/>
              <a:ext cx="376543" cy="367439"/>
            </a:xfrm>
            <a:prstGeom prst="rect">
              <a:avLst/>
            </a:prstGeom>
          </p:spPr>
        </p:pic>
        <p:sp>
          <p:nvSpPr>
            <p:cNvPr id="86" name="object 93">
              <a:extLst>
                <a:ext uri="{FF2B5EF4-FFF2-40B4-BE49-F238E27FC236}">
                  <a16:creationId xmlns:a16="http://schemas.microsoft.com/office/drawing/2014/main" id="{3073439D-6C3E-A0FD-E89B-531DE32DBD8D}"/>
                </a:ext>
              </a:extLst>
            </p:cNvPr>
            <p:cNvSpPr/>
            <p:nvPr/>
          </p:nvSpPr>
          <p:spPr>
            <a:xfrm>
              <a:off x="13730486" y="8869403"/>
              <a:ext cx="1535430" cy="648335"/>
            </a:xfrm>
            <a:custGeom>
              <a:avLst/>
              <a:gdLst/>
              <a:ahLst/>
              <a:cxnLst/>
              <a:rect l="l" t="t" r="r" b="b"/>
              <a:pathLst>
                <a:path w="1535430" h="648334">
                  <a:moveTo>
                    <a:pt x="1535146" y="284085"/>
                  </a:moveTo>
                  <a:lnTo>
                    <a:pt x="1531428" y="330165"/>
                  </a:lnTo>
                  <a:lnTo>
                    <a:pt x="1520664" y="373878"/>
                  </a:lnTo>
                  <a:lnTo>
                    <a:pt x="1503437" y="414639"/>
                  </a:lnTo>
                  <a:lnTo>
                    <a:pt x="1480334" y="451862"/>
                  </a:lnTo>
                  <a:lnTo>
                    <a:pt x="1451940" y="484964"/>
                  </a:lnTo>
                  <a:lnTo>
                    <a:pt x="1418838" y="513359"/>
                  </a:lnTo>
                  <a:lnTo>
                    <a:pt x="1381614" y="536461"/>
                  </a:lnTo>
                  <a:lnTo>
                    <a:pt x="1340854" y="553688"/>
                  </a:lnTo>
                  <a:lnTo>
                    <a:pt x="1297141" y="564452"/>
                  </a:lnTo>
                  <a:lnTo>
                    <a:pt x="1251061" y="568171"/>
                  </a:lnTo>
                  <a:lnTo>
                    <a:pt x="1204981" y="564452"/>
                  </a:lnTo>
                  <a:lnTo>
                    <a:pt x="1161268" y="553688"/>
                  </a:lnTo>
                  <a:lnTo>
                    <a:pt x="1120507" y="536461"/>
                  </a:lnTo>
                  <a:lnTo>
                    <a:pt x="1083284" y="513359"/>
                  </a:lnTo>
                  <a:lnTo>
                    <a:pt x="1050182" y="484964"/>
                  </a:lnTo>
                  <a:lnTo>
                    <a:pt x="1021787" y="451862"/>
                  </a:lnTo>
                  <a:lnTo>
                    <a:pt x="998684" y="414639"/>
                  </a:lnTo>
                  <a:lnTo>
                    <a:pt x="981458" y="373878"/>
                  </a:lnTo>
                  <a:lnTo>
                    <a:pt x="970694" y="330165"/>
                  </a:lnTo>
                  <a:lnTo>
                    <a:pt x="966975" y="284085"/>
                  </a:lnTo>
                  <a:lnTo>
                    <a:pt x="970694" y="238005"/>
                  </a:lnTo>
                  <a:lnTo>
                    <a:pt x="981458" y="194292"/>
                  </a:lnTo>
                  <a:lnTo>
                    <a:pt x="998684" y="153532"/>
                  </a:lnTo>
                  <a:lnTo>
                    <a:pt x="1021787" y="116308"/>
                  </a:lnTo>
                  <a:lnTo>
                    <a:pt x="1050182" y="83206"/>
                  </a:lnTo>
                  <a:lnTo>
                    <a:pt x="1083284" y="54812"/>
                  </a:lnTo>
                  <a:lnTo>
                    <a:pt x="1120507" y="31709"/>
                  </a:lnTo>
                  <a:lnTo>
                    <a:pt x="1161268" y="14482"/>
                  </a:lnTo>
                  <a:lnTo>
                    <a:pt x="1204981" y="3718"/>
                  </a:lnTo>
                  <a:lnTo>
                    <a:pt x="1251061" y="0"/>
                  </a:lnTo>
                  <a:lnTo>
                    <a:pt x="1297141" y="3718"/>
                  </a:lnTo>
                  <a:lnTo>
                    <a:pt x="1340854" y="14482"/>
                  </a:lnTo>
                  <a:lnTo>
                    <a:pt x="1381614" y="31709"/>
                  </a:lnTo>
                  <a:lnTo>
                    <a:pt x="1418838" y="54812"/>
                  </a:lnTo>
                  <a:lnTo>
                    <a:pt x="1451940" y="83206"/>
                  </a:lnTo>
                  <a:lnTo>
                    <a:pt x="1480334" y="116308"/>
                  </a:lnTo>
                  <a:lnTo>
                    <a:pt x="1503437" y="153532"/>
                  </a:lnTo>
                  <a:lnTo>
                    <a:pt x="1520664" y="194292"/>
                  </a:lnTo>
                  <a:lnTo>
                    <a:pt x="1531428" y="238005"/>
                  </a:lnTo>
                  <a:lnTo>
                    <a:pt x="1535146" y="284085"/>
                  </a:lnTo>
                  <a:close/>
                </a:path>
                <a:path w="1535430" h="648334">
                  <a:moveTo>
                    <a:pt x="1535146" y="284085"/>
                  </a:moveTo>
                  <a:lnTo>
                    <a:pt x="1531428" y="330165"/>
                  </a:lnTo>
                  <a:lnTo>
                    <a:pt x="1520664" y="373878"/>
                  </a:lnTo>
                  <a:lnTo>
                    <a:pt x="1503437" y="414639"/>
                  </a:lnTo>
                  <a:lnTo>
                    <a:pt x="1480334" y="451862"/>
                  </a:lnTo>
                  <a:lnTo>
                    <a:pt x="1451940" y="484964"/>
                  </a:lnTo>
                  <a:lnTo>
                    <a:pt x="1418838" y="513359"/>
                  </a:lnTo>
                  <a:lnTo>
                    <a:pt x="1381614" y="536461"/>
                  </a:lnTo>
                  <a:lnTo>
                    <a:pt x="1340854" y="553688"/>
                  </a:lnTo>
                  <a:lnTo>
                    <a:pt x="1297141" y="564452"/>
                  </a:lnTo>
                  <a:lnTo>
                    <a:pt x="1251061" y="568171"/>
                  </a:lnTo>
                  <a:lnTo>
                    <a:pt x="1204981" y="564452"/>
                  </a:lnTo>
                  <a:lnTo>
                    <a:pt x="1161268" y="553688"/>
                  </a:lnTo>
                  <a:lnTo>
                    <a:pt x="1120507" y="536461"/>
                  </a:lnTo>
                  <a:lnTo>
                    <a:pt x="1083284" y="513359"/>
                  </a:lnTo>
                  <a:lnTo>
                    <a:pt x="1050182" y="484964"/>
                  </a:lnTo>
                  <a:lnTo>
                    <a:pt x="1021787" y="451862"/>
                  </a:lnTo>
                  <a:lnTo>
                    <a:pt x="998684" y="414639"/>
                  </a:lnTo>
                  <a:lnTo>
                    <a:pt x="981458" y="373878"/>
                  </a:lnTo>
                  <a:lnTo>
                    <a:pt x="970694" y="330165"/>
                  </a:lnTo>
                  <a:lnTo>
                    <a:pt x="966975" y="284085"/>
                  </a:lnTo>
                  <a:lnTo>
                    <a:pt x="970694" y="238005"/>
                  </a:lnTo>
                  <a:lnTo>
                    <a:pt x="981458" y="194292"/>
                  </a:lnTo>
                  <a:lnTo>
                    <a:pt x="998684" y="153532"/>
                  </a:lnTo>
                  <a:lnTo>
                    <a:pt x="1021787" y="116308"/>
                  </a:lnTo>
                  <a:lnTo>
                    <a:pt x="1050182" y="83206"/>
                  </a:lnTo>
                  <a:lnTo>
                    <a:pt x="1083284" y="54812"/>
                  </a:lnTo>
                  <a:lnTo>
                    <a:pt x="1120507" y="31709"/>
                  </a:lnTo>
                  <a:lnTo>
                    <a:pt x="1161268" y="14482"/>
                  </a:lnTo>
                  <a:lnTo>
                    <a:pt x="1204981" y="3718"/>
                  </a:lnTo>
                  <a:lnTo>
                    <a:pt x="1251061" y="0"/>
                  </a:lnTo>
                  <a:lnTo>
                    <a:pt x="1297141" y="3718"/>
                  </a:lnTo>
                  <a:lnTo>
                    <a:pt x="1340854" y="14482"/>
                  </a:lnTo>
                  <a:lnTo>
                    <a:pt x="1381614" y="31709"/>
                  </a:lnTo>
                  <a:lnTo>
                    <a:pt x="1418838" y="54812"/>
                  </a:lnTo>
                  <a:lnTo>
                    <a:pt x="1451940" y="83206"/>
                  </a:lnTo>
                  <a:lnTo>
                    <a:pt x="1480334" y="116308"/>
                  </a:lnTo>
                  <a:lnTo>
                    <a:pt x="1503437" y="153532"/>
                  </a:lnTo>
                  <a:lnTo>
                    <a:pt x="1520664" y="194292"/>
                  </a:lnTo>
                  <a:lnTo>
                    <a:pt x="1531428" y="238005"/>
                  </a:lnTo>
                  <a:lnTo>
                    <a:pt x="1535146" y="284085"/>
                  </a:lnTo>
                  <a:close/>
                </a:path>
                <a:path w="1535430" h="648334">
                  <a:moveTo>
                    <a:pt x="43202" y="486623"/>
                  </a:moveTo>
                  <a:lnTo>
                    <a:pt x="0" y="648095"/>
                  </a:lnTo>
                </a:path>
              </a:pathLst>
            </a:custGeom>
            <a:ln w="15706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95">
            <a:extLst>
              <a:ext uri="{FF2B5EF4-FFF2-40B4-BE49-F238E27FC236}">
                <a16:creationId xmlns:a16="http://schemas.microsoft.com/office/drawing/2014/main" id="{D020F1B6-1A90-A4F7-748E-3539473FA7E7}"/>
              </a:ext>
            </a:extLst>
          </p:cNvPr>
          <p:cNvSpPr txBox="1"/>
          <p:nvPr userDrawn="1"/>
        </p:nvSpPr>
        <p:spPr>
          <a:xfrm>
            <a:off x="4263438" y="4340700"/>
            <a:ext cx="2918160" cy="367409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 algn="l">
              <a:lnSpc>
                <a:spcPct val="100000"/>
              </a:lnSpc>
              <a:spcBef>
                <a:spcPts val="105"/>
              </a:spcBef>
            </a:pPr>
            <a:r>
              <a:rPr lang="de-DE" sz="2300" b="0" i="0" baseline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Lectures/</a:t>
            </a:r>
            <a:r>
              <a:rPr lang="de-DE" sz="2300" b="0" i="0" baseline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Presentations</a:t>
            </a:r>
            <a:endParaRPr sz="2300" b="0" i="0" baseline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6">
            <a:extLst>
              <a:ext uri="{FF2B5EF4-FFF2-40B4-BE49-F238E27FC236}">
                <a16:creationId xmlns:a16="http://schemas.microsoft.com/office/drawing/2014/main" id="{7C3E3B38-69E3-8825-2478-41A5343A7341}"/>
              </a:ext>
            </a:extLst>
          </p:cNvPr>
          <p:cNvSpPr txBox="1"/>
          <p:nvPr userDrawn="1"/>
        </p:nvSpPr>
        <p:spPr>
          <a:xfrm>
            <a:off x="4262778" y="6831488"/>
            <a:ext cx="2089315" cy="367408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105"/>
              </a:spcBef>
            </a:pPr>
            <a:r>
              <a:rPr sz="2300" b="0" i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Publi</a:t>
            </a:r>
            <a:r>
              <a:rPr lang="de-DE" sz="2300" b="0" i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cations</a:t>
            </a:r>
            <a:r>
              <a:rPr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01</a:t>
            </a:r>
          </a:p>
        </p:txBody>
      </p:sp>
      <p:sp>
        <p:nvSpPr>
          <p:cNvPr id="10" name="object 97">
            <a:extLst>
              <a:ext uri="{FF2B5EF4-FFF2-40B4-BE49-F238E27FC236}">
                <a16:creationId xmlns:a16="http://schemas.microsoft.com/office/drawing/2014/main" id="{8644CF9C-4921-EA77-ABFB-AB1C70333475}"/>
              </a:ext>
            </a:extLst>
          </p:cNvPr>
          <p:cNvSpPr txBox="1"/>
          <p:nvPr userDrawn="1"/>
        </p:nvSpPr>
        <p:spPr>
          <a:xfrm>
            <a:off x="4262778" y="9137293"/>
            <a:ext cx="2089315" cy="367408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105"/>
              </a:spcBef>
            </a:pPr>
            <a:r>
              <a:rPr lang="de-DE"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Publications</a:t>
            </a:r>
            <a:r>
              <a:rPr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02</a:t>
            </a:r>
          </a:p>
        </p:txBody>
      </p:sp>
      <p:sp>
        <p:nvSpPr>
          <p:cNvPr id="12" name="object 98">
            <a:extLst>
              <a:ext uri="{FF2B5EF4-FFF2-40B4-BE49-F238E27FC236}">
                <a16:creationId xmlns:a16="http://schemas.microsoft.com/office/drawing/2014/main" id="{580BAA65-AA6C-1C59-2C77-4D7F33B1E300}"/>
              </a:ext>
            </a:extLst>
          </p:cNvPr>
          <p:cNvSpPr txBox="1"/>
          <p:nvPr userDrawn="1"/>
        </p:nvSpPr>
        <p:spPr>
          <a:xfrm>
            <a:off x="10153626" y="2458482"/>
            <a:ext cx="1507623" cy="367409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105"/>
              </a:spcBef>
            </a:pPr>
            <a:r>
              <a:rPr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Workshop</a:t>
            </a:r>
            <a:r>
              <a:rPr lang="de-DE"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</a:t>
            </a:r>
            <a:endParaRPr sz="23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99">
            <a:extLst>
              <a:ext uri="{FF2B5EF4-FFF2-40B4-BE49-F238E27FC236}">
                <a16:creationId xmlns:a16="http://schemas.microsoft.com/office/drawing/2014/main" id="{B425B83E-B835-3F27-D0D8-3305FC0E40CB}"/>
              </a:ext>
            </a:extLst>
          </p:cNvPr>
          <p:cNvSpPr txBox="1"/>
          <p:nvPr userDrawn="1"/>
        </p:nvSpPr>
        <p:spPr>
          <a:xfrm>
            <a:off x="16260641" y="2458482"/>
            <a:ext cx="1174208" cy="367408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105"/>
              </a:spcBef>
            </a:pPr>
            <a:r>
              <a:rPr lang="de-DE"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Network</a:t>
            </a:r>
            <a:endParaRPr sz="23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object 100">
            <a:extLst>
              <a:ext uri="{FF2B5EF4-FFF2-40B4-BE49-F238E27FC236}">
                <a16:creationId xmlns:a16="http://schemas.microsoft.com/office/drawing/2014/main" id="{0D2FF3C7-3E7C-CDD1-20AC-92F5A3529D79}"/>
              </a:ext>
            </a:extLst>
          </p:cNvPr>
          <p:cNvSpPr txBox="1"/>
          <p:nvPr userDrawn="1"/>
        </p:nvSpPr>
        <p:spPr>
          <a:xfrm>
            <a:off x="16260641" y="7169690"/>
            <a:ext cx="1384647" cy="367409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105"/>
              </a:spcBef>
            </a:pPr>
            <a:r>
              <a:rPr lang="de-DE"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People</a:t>
            </a:r>
            <a:endParaRPr sz="23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object 101">
            <a:extLst>
              <a:ext uri="{FF2B5EF4-FFF2-40B4-BE49-F238E27FC236}">
                <a16:creationId xmlns:a16="http://schemas.microsoft.com/office/drawing/2014/main" id="{E3ADDB3C-AE68-11C1-2A85-5D2124521DCC}"/>
              </a:ext>
            </a:extLst>
          </p:cNvPr>
          <p:cNvSpPr txBox="1"/>
          <p:nvPr userDrawn="1"/>
        </p:nvSpPr>
        <p:spPr>
          <a:xfrm>
            <a:off x="16260640" y="9475495"/>
            <a:ext cx="2502098" cy="367408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105"/>
              </a:spcBef>
            </a:pPr>
            <a:r>
              <a:rPr lang="de-DE"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People Network</a:t>
            </a:r>
            <a:endParaRPr sz="23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object 102">
            <a:extLst>
              <a:ext uri="{FF2B5EF4-FFF2-40B4-BE49-F238E27FC236}">
                <a16:creationId xmlns:a16="http://schemas.microsoft.com/office/drawing/2014/main" id="{C1F1C500-C426-A0A3-4F48-79B847E84049}"/>
              </a:ext>
            </a:extLst>
          </p:cNvPr>
          <p:cNvSpPr txBox="1"/>
          <p:nvPr userDrawn="1"/>
        </p:nvSpPr>
        <p:spPr>
          <a:xfrm>
            <a:off x="10151742" y="4827308"/>
            <a:ext cx="1509514" cy="367408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105"/>
              </a:spcBef>
            </a:pPr>
            <a:r>
              <a:rPr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Dat</a:t>
            </a:r>
            <a:r>
              <a:rPr lang="de-DE"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 </a:t>
            </a:r>
            <a:r>
              <a:rPr lang="de-DE" sz="2300" b="0" i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server</a:t>
            </a:r>
            <a:endParaRPr sz="23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object 103">
            <a:extLst>
              <a:ext uri="{FF2B5EF4-FFF2-40B4-BE49-F238E27FC236}">
                <a16:creationId xmlns:a16="http://schemas.microsoft.com/office/drawing/2014/main" id="{70C2F4D4-7AD5-C02C-0A13-6AB0307FDCBE}"/>
              </a:ext>
            </a:extLst>
          </p:cNvPr>
          <p:cNvSpPr txBox="1"/>
          <p:nvPr userDrawn="1"/>
        </p:nvSpPr>
        <p:spPr>
          <a:xfrm>
            <a:off x="10151742" y="9475495"/>
            <a:ext cx="1937538" cy="367408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105"/>
              </a:spcBef>
            </a:pPr>
            <a:r>
              <a:rPr lang="de-DE" sz="2300" b="0" i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Survey</a:t>
            </a:r>
            <a:endParaRPr sz="23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object 104">
            <a:extLst>
              <a:ext uri="{FF2B5EF4-FFF2-40B4-BE49-F238E27FC236}">
                <a16:creationId xmlns:a16="http://schemas.microsoft.com/office/drawing/2014/main" id="{6DFDFAC1-0BBE-B4B5-3BB8-05736ACEE442}"/>
              </a:ext>
            </a:extLst>
          </p:cNvPr>
          <p:cNvSpPr txBox="1"/>
          <p:nvPr userDrawn="1"/>
        </p:nvSpPr>
        <p:spPr>
          <a:xfrm>
            <a:off x="10151742" y="7169690"/>
            <a:ext cx="2004853" cy="367408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105"/>
              </a:spcBef>
            </a:pPr>
            <a:r>
              <a:rPr lang="de-DE"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</a:t>
            </a:r>
            <a:r>
              <a:rPr sz="2300" b="0" i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ommuni</a:t>
            </a:r>
            <a:r>
              <a:rPr lang="de-DE"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</a:t>
            </a:r>
            <a:r>
              <a:rPr sz="2300" b="0" i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ation</a:t>
            </a:r>
            <a:endParaRPr sz="23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object 111">
            <a:extLst>
              <a:ext uri="{FF2B5EF4-FFF2-40B4-BE49-F238E27FC236}">
                <a16:creationId xmlns:a16="http://schemas.microsoft.com/office/drawing/2014/main" id="{5A41252D-862A-814B-A272-D050DAF10B0F}"/>
              </a:ext>
            </a:extLst>
          </p:cNvPr>
          <p:cNvSpPr txBox="1"/>
          <p:nvPr userDrawn="1"/>
        </p:nvSpPr>
        <p:spPr>
          <a:xfrm>
            <a:off x="16260640" y="4827308"/>
            <a:ext cx="750629" cy="367408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105"/>
              </a:spcBef>
            </a:pPr>
            <a:r>
              <a:rPr lang="de-DE"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Data</a:t>
            </a:r>
            <a:endParaRPr sz="23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CD767EAC-E442-F450-D901-80190B8234B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365806" y="547556"/>
            <a:ext cx="3316412" cy="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0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6183-21BC-83A8-F7D6-6CDB9A317B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9874" y="1510562"/>
            <a:ext cx="3615193" cy="9571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 err="1"/>
              <a:t>Circles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99104-500E-0AE0-8060-27186D1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6A7C-8089-194B-8D6A-26FBB59329FF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3079B-AA48-F8B6-28F9-72B9232D5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CD9B77-472E-2EAA-B4DE-12B0C5F5FCB4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3"/>
            <a:ext cx="10573720" cy="506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Design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elements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object 2">
            <a:extLst>
              <a:ext uri="{FF2B5EF4-FFF2-40B4-BE49-F238E27FC236}">
                <a16:creationId xmlns:a16="http://schemas.microsoft.com/office/drawing/2014/main" id="{39456E6F-183C-E49B-1E67-DB7672945302}"/>
              </a:ext>
            </a:extLst>
          </p:cNvPr>
          <p:cNvGrpSpPr/>
          <p:nvPr userDrawn="1"/>
        </p:nvGrpSpPr>
        <p:grpSpPr>
          <a:xfrm>
            <a:off x="12595671" y="1394349"/>
            <a:ext cx="3788074" cy="4001135"/>
            <a:chOff x="12594676" y="1394348"/>
            <a:chExt cx="3787775" cy="4001135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6F2ABBAF-2929-7482-5D12-56CF228471FB}"/>
                </a:ext>
              </a:extLst>
            </p:cNvPr>
            <p:cNvSpPr/>
            <p:nvPr/>
          </p:nvSpPr>
          <p:spPr>
            <a:xfrm>
              <a:off x="12605147" y="1618568"/>
              <a:ext cx="3766820" cy="3766820"/>
            </a:xfrm>
            <a:custGeom>
              <a:avLst/>
              <a:gdLst/>
              <a:ahLst/>
              <a:cxnLst/>
              <a:rect l="l" t="t" r="r" b="b"/>
              <a:pathLst>
                <a:path w="3766819" h="3766820">
                  <a:moveTo>
                    <a:pt x="1883146" y="3766283"/>
                  </a:moveTo>
                  <a:lnTo>
                    <a:pt x="1931751" y="3765668"/>
                  </a:lnTo>
                  <a:lnTo>
                    <a:pt x="1980053" y="3763832"/>
                  </a:lnTo>
                  <a:lnTo>
                    <a:pt x="2028036" y="3760792"/>
                  </a:lnTo>
                  <a:lnTo>
                    <a:pt x="2075687" y="3756560"/>
                  </a:lnTo>
                  <a:lnTo>
                    <a:pt x="2122990" y="3751153"/>
                  </a:lnTo>
                  <a:lnTo>
                    <a:pt x="2169931" y="3744585"/>
                  </a:lnTo>
                  <a:lnTo>
                    <a:pt x="2216494" y="3736870"/>
                  </a:lnTo>
                  <a:lnTo>
                    <a:pt x="2262666" y="3728024"/>
                  </a:lnTo>
                  <a:lnTo>
                    <a:pt x="2308430" y="3718061"/>
                  </a:lnTo>
                  <a:lnTo>
                    <a:pt x="2353773" y="3706996"/>
                  </a:lnTo>
                  <a:lnTo>
                    <a:pt x="2398680" y="3694844"/>
                  </a:lnTo>
                  <a:lnTo>
                    <a:pt x="2443136" y="3681620"/>
                  </a:lnTo>
                  <a:lnTo>
                    <a:pt x="2487126" y="3667338"/>
                  </a:lnTo>
                  <a:lnTo>
                    <a:pt x="2530635" y="3652014"/>
                  </a:lnTo>
                  <a:lnTo>
                    <a:pt x="2573648" y="3635661"/>
                  </a:lnTo>
                  <a:lnTo>
                    <a:pt x="2616151" y="3618295"/>
                  </a:lnTo>
                  <a:lnTo>
                    <a:pt x="2658129" y="3599931"/>
                  </a:lnTo>
                  <a:lnTo>
                    <a:pt x="2699567" y="3580584"/>
                  </a:lnTo>
                  <a:lnTo>
                    <a:pt x="2740451" y="3560267"/>
                  </a:lnTo>
                  <a:lnTo>
                    <a:pt x="2780765" y="3538997"/>
                  </a:lnTo>
                  <a:lnTo>
                    <a:pt x="2820495" y="3516787"/>
                  </a:lnTo>
                  <a:lnTo>
                    <a:pt x="2859626" y="3493653"/>
                  </a:lnTo>
                  <a:lnTo>
                    <a:pt x="2898142" y="3469609"/>
                  </a:lnTo>
                  <a:lnTo>
                    <a:pt x="2936031" y="3444670"/>
                  </a:lnTo>
                  <a:lnTo>
                    <a:pt x="2973276" y="3418852"/>
                  </a:lnTo>
                  <a:lnTo>
                    <a:pt x="3009862" y="3392168"/>
                  </a:lnTo>
                  <a:lnTo>
                    <a:pt x="3045776" y="3364633"/>
                  </a:lnTo>
                  <a:lnTo>
                    <a:pt x="3081002" y="3336263"/>
                  </a:lnTo>
                  <a:lnTo>
                    <a:pt x="3115525" y="3307072"/>
                  </a:lnTo>
                  <a:lnTo>
                    <a:pt x="3149331" y="3277075"/>
                  </a:lnTo>
                  <a:lnTo>
                    <a:pt x="3182405" y="3246286"/>
                  </a:lnTo>
                  <a:lnTo>
                    <a:pt x="3214731" y="3214721"/>
                  </a:lnTo>
                  <a:lnTo>
                    <a:pt x="3246297" y="3182394"/>
                  </a:lnTo>
                  <a:lnTo>
                    <a:pt x="3277085" y="3149320"/>
                  </a:lnTo>
                  <a:lnTo>
                    <a:pt x="3307082" y="3115515"/>
                  </a:lnTo>
                  <a:lnTo>
                    <a:pt x="3336273" y="3080991"/>
                  </a:lnTo>
                  <a:lnTo>
                    <a:pt x="3364644" y="3045765"/>
                  </a:lnTo>
                  <a:lnTo>
                    <a:pt x="3392178" y="3009852"/>
                  </a:lnTo>
                  <a:lnTo>
                    <a:pt x="3418862" y="2973265"/>
                  </a:lnTo>
                  <a:lnTo>
                    <a:pt x="3444681" y="2936020"/>
                  </a:lnTo>
                  <a:lnTo>
                    <a:pt x="3469619" y="2898132"/>
                  </a:lnTo>
                  <a:lnTo>
                    <a:pt x="3493663" y="2859615"/>
                  </a:lnTo>
                  <a:lnTo>
                    <a:pt x="3516797" y="2820484"/>
                  </a:lnTo>
                  <a:lnTo>
                    <a:pt x="3539007" y="2780755"/>
                  </a:lnTo>
                  <a:lnTo>
                    <a:pt x="3560278" y="2740440"/>
                  </a:lnTo>
                  <a:lnTo>
                    <a:pt x="3580594" y="2699557"/>
                  </a:lnTo>
                  <a:lnTo>
                    <a:pt x="3599942" y="2658119"/>
                  </a:lnTo>
                  <a:lnTo>
                    <a:pt x="3618306" y="2616141"/>
                  </a:lnTo>
                  <a:lnTo>
                    <a:pt x="3635672" y="2573638"/>
                  </a:lnTo>
                  <a:lnTo>
                    <a:pt x="3652024" y="2530624"/>
                  </a:lnTo>
                  <a:lnTo>
                    <a:pt x="3667349" y="2487115"/>
                  </a:lnTo>
                  <a:lnTo>
                    <a:pt x="3681630" y="2443125"/>
                  </a:lnTo>
                  <a:lnTo>
                    <a:pt x="3694855" y="2398670"/>
                  </a:lnTo>
                  <a:lnTo>
                    <a:pt x="3707007" y="2353763"/>
                  </a:lnTo>
                  <a:lnTo>
                    <a:pt x="3718071" y="2308420"/>
                  </a:lnTo>
                  <a:lnTo>
                    <a:pt x="3728034" y="2262655"/>
                  </a:lnTo>
                  <a:lnTo>
                    <a:pt x="3736880" y="2216484"/>
                  </a:lnTo>
                  <a:lnTo>
                    <a:pt x="3744595" y="2169920"/>
                  </a:lnTo>
                  <a:lnTo>
                    <a:pt x="3751163" y="2122979"/>
                  </a:lnTo>
                  <a:lnTo>
                    <a:pt x="3756571" y="2075676"/>
                  </a:lnTo>
                  <a:lnTo>
                    <a:pt x="3760802" y="2028026"/>
                  </a:lnTo>
                  <a:lnTo>
                    <a:pt x="3763843" y="1980042"/>
                  </a:lnTo>
                  <a:lnTo>
                    <a:pt x="3765678" y="1931741"/>
                  </a:lnTo>
                  <a:lnTo>
                    <a:pt x="3766293" y="1883136"/>
                  </a:lnTo>
                  <a:lnTo>
                    <a:pt x="3765678" y="1834532"/>
                  </a:lnTo>
                  <a:lnTo>
                    <a:pt x="3763843" y="1786231"/>
                  </a:lnTo>
                  <a:lnTo>
                    <a:pt x="3760802" y="1738247"/>
                  </a:lnTo>
                  <a:lnTo>
                    <a:pt x="3756571" y="1690597"/>
                  </a:lnTo>
                  <a:lnTo>
                    <a:pt x="3751163" y="1643295"/>
                  </a:lnTo>
                  <a:lnTo>
                    <a:pt x="3744595" y="1596354"/>
                  </a:lnTo>
                  <a:lnTo>
                    <a:pt x="3736880" y="1549791"/>
                  </a:lnTo>
                  <a:lnTo>
                    <a:pt x="3728034" y="1503620"/>
                  </a:lnTo>
                  <a:lnTo>
                    <a:pt x="3718071" y="1457856"/>
                  </a:lnTo>
                  <a:lnTo>
                    <a:pt x="3707007" y="1412513"/>
                  </a:lnTo>
                  <a:lnTo>
                    <a:pt x="3694855" y="1367607"/>
                  </a:lnTo>
                  <a:lnTo>
                    <a:pt x="3681630" y="1323151"/>
                  </a:lnTo>
                  <a:lnTo>
                    <a:pt x="3667349" y="1279162"/>
                  </a:lnTo>
                  <a:lnTo>
                    <a:pt x="3652024" y="1235653"/>
                  </a:lnTo>
                  <a:lnTo>
                    <a:pt x="3635672" y="1192640"/>
                  </a:lnTo>
                  <a:lnTo>
                    <a:pt x="3618306" y="1150137"/>
                  </a:lnTo>
                  <a:lnTo>
                    <a:pt x="3599942" y="1108159"/>
                  </a:lnTo>
                  <a:lnTo>
                    <a:pt x="3580594" y="1066721"/>
                  </a:lnTo>
                  <a:lnTo>
                    <a:pt x="3560278" y="1025838"/>
                  </a:lnTo>
                  <a:lnTo>
                    <a:pt x="3539007" y="985524"/>
                  </a:lnTo>
                  <a:lnTo>
                    <a:pt x="3516797" y="945795"/>
                  </a:lnTo>
                  <a:lnTo>
                    <a:pt x="3493663" y="906664"/>
                  </a:lnTo>
                  <a:lnTo>
                    <a:pt x="3469619" y="868147"/>
                  </a:lnTo>
                  <a:lnTo>
                    <a:pt x="3444681" y="830259"/>
                  </a:lnTo>
                  <a:lnTo>
                    <a:pt x="3418862" y="793015"/>
                  </a:lnTo>
                  <a:lnTo>
                    <a:pt x="3392178" y="756428"/>
                  </a:lnTo>
                  <a:lnTo>
                    <a:pt x="3364644" y="720515"/>
                  </a:lnTo>
                  <a:lnTo>
                    <a:pt x="3336273" y="685289"/>
                  </a:lnTo>
                  <a:lnTo>
                    <a:pt x="3307082" y="650766"/>
                  </a:lnTo>
                  <a:lnTo>
                    <a:pt x="3277085" y="616960"/>
                  </a:lnTo>
                  <a:lnTo>
                    <a:pt x="3246297" y="583887"/>
                  </a:lnTo>
                  <a:lnTo>
                    <a:pt x="3214731" y="551560"/>
                  </a:lnTo>
                  <a:lnTo>
                    <a:pt x="3182405" y="519995"/>
                  </a:lnTo>
                  <a:lnTo>
                    <a:pt x="3149331" y="489207"/>
                  </a:lnTo>
                  <a:lnTo>
                    <a:pt x="3115525" y="459209"/>
                  </a:lnTo>
                  <a:lnTo>
                    <a:pt x="3081002" y="430019"/>
                  </a:lnTo>
                  <a:lnTo>
                    <a:pt x="3045776" y="401648"/>
                  </a:lnTo>
                  <a:lnTo>
                    <a:pt x="3009862" y="374114"/>
                  </a:lnTo>
                  <a:lnTo>
                    <a:pt x="2973276" y="347430"/>
                  </a:lnTo>
                  <a:lnTo>
                    <a:pt x="2936031" y="321611"/>
                  </a:lnTo>
                  <a:lnTo>
                    <a:pt x="2898142" y="296673"/>
                  </a:lnTo>
                  <a:lnTo>
                    <a:pt x="2859626" y="272629"/>
                  </a:lnTo>
                  <a:lnTo>
                    <a:pt x="2820495" y="249495"/>
                  </a:lnTo>
                  <a:lnTo>
                    <a:pt x="2780765" y="227285"/>
                  </a:lnTo>
                  <a:lnTo>
                    <a:pt x="2740451" y="206015"/>
                  </a:lnTo>
                  <a:lnTo>
                    <a:pt x="2699567" y="185698"/>
                  </a:lnTo>
                  <a:lnTo>
                    <a:pt x="2658129" y="166351"/>
                  </a:lnTo>
                  <a:lnTo>
                    <a:pt x="2616151" y="147987"/>
                  </a:lnTo>
                  <a:lnTo>
                    <a:pt x="2573648" y="130621"/>
                  </a:lnTo>
                  <a:lnTo>
                    <a:pt x="2530635" y="114268"/>
                  </a:lnTo>
                  <a:lnTo>
                    <a:pt x="2487126" y="98944"/>
                  </a:lnTo>
                  <a:lnTo>
                    <a:pt x="2443136" y="84662"/>
                  </a:lnTo>
                  <a:lnTo>
                    <a:pt x="2398680" y="71438"/>
                  </a:lnTo>
                  <a:lnTo>
                    <a:pt x="2353773" y="59286"/>
                  </a:lnTo>
                  <a:lnTo>
                    <a:pt x="2308430" y="48221"/>
                  </a:lnTo>
                  <a:lnTo>
                    <a:pt x="2262666" y="38258"/>
                  </a:lnTo>
                  <a:lnTo>
                    <a:pt x="2216494" y="29412"/>
                  </a:lnTo>
                  <a:lnTo>
                    <a:pt x="2169931" y="21698"/>
                  </a:lnTo>
                  <a:lnTo>
                    <a:pt x="2122990" y="15129"/>
                  </a:lnTo>
                  <a:lnTo>
                    <a:pt x="2075687" y="9722"/>
                  </a:lnTo>
                  <a:lnTo>
                    <a:pt x="2028036" y="5491"/>
                  </a:lnTo>
                  <a:lnTo>
                    <a:pt x="1980053" y="2450"/>
                  </a:lnTo>
                  <a:lnTo>
                    <a:pt x="1931751" y="615"/>
                  </a:lnTo>
                  <a:lnTo>
                    <a:pt x="1883146" y="0"/>
                  </a:lnTo>
                  <a:lnTo>
                    <a:pt x="1834542" y="615"/>
                  </a:lnTo>
                  <a:lnTo>
                    <a:pt x="1786240" y="2450"/>
                  </a:lnTo>
                  <a:lnTo>
                    <a:pt x="1738257" y="5491"/>
                  </a:lnTo>
                  <a:lnTo>
                    <a:pt x="1690606" y="9722"/>
                  </a:lnTo>
                  <a:lnTo>
                    <a:pt x="1643303" y="15129"/>
                  </a:lnTo>
                  <a:lnTo>
                    <a:pt x="1596362" y="21698"/>
                  </a:lnTo>
                  <a:lnTo>
                    <a:pt x="1549799" y="29412"/>
                  </a:lnTo>
                  <a:lnTo>
                    <a:pt x="1503627" y="38258"/>
                  </a:lnTo>
                  <a:lnTo>
                    <a:pt x="1457862" y="48221"/>
                  </a:lnTo>
                  <a:lnTo>
                    <a:pt x="1412519" y="59286"/>
                  </a:lnTo>
                  <a:lnTo>
                    <a:pt x="1367613" y="71438"/>
                  </a:lnTo>
                  <a:lnTo>
                    <a:pt x="1323157" y="84662"/>
                  </a:lnTo>
                  <a:lnTo>
                    <a:pt x="1279167" y="98944"/>
                  </a:lnTo>
                  <a:lnTo>
                    <a:pt x="1235658" y="114268"/>
                  </a:lnTo>
                  <a:lnTo>
                    <a:pt x="1192645" y="130621"/>
                  </a:lnTo>
                  <a:lnTo>
                    <a:pt x="1150142" y="147987"/>
                  </a:lnTo>
                  <a:lnTo>
                    <a:pt x="1108163" y="166351"/>
                  </a:lnTo>
                  <a:lnTo>
                    <a:pt x="1066725" y="185698"/>
                  </a:lnTo>
                  <a:lnTo>
                    <a:pt x="1025842" y="206015"/>
                  </a:lnTo>
                  <a:lnTo>
                    <a:pt x="985528" y="227285"/>
                  </a:lnTo>
                  <a:lnTo>
                    <a:pt x="945798" y="249495"/>
                  </a:lnTo>
                  <a:lnTo>
                    <a:pt x="906667" y="272629"/>
                  </a:lnTo>
                  <a:lnTo>
                    <a:pt x="868150" y="296673"/>
                  </a:lnTo>
                  <a:lnTo>
                    <a:pt x="830262" y="321611"/>
                  </a:lnTo>
                  <a:lnTo>
                    <a:pt x="793017" y="347430"/>
                  </a:lnTo>
                  <a:lnTo>
                    <a:pt x="756430" y="374114"/>
                  </a:lnTo>
                  <a:lnTo>
                    <a:pt x="720517" y="401648"/>
                  </a:lnTo>
                  <a:lnTo>
                    <a:pt x="685291" y="430019"/>
                  </a:lnTo>
                  <a:lnTo>
                    <a:pt x="650768" y="459209"/>
                  </a:lnTo>
                  <a:lnTo>
                    <a:pt x="616962" y="489207"/>
                  </a:lnTo>
                  <a:lnTo>
                    <a:pt x="583888" y="519995"/>
                  </a:lnTo>
                  <a:lnTo>
                    <a:pt x="551561" y="551560"/>
                  </a:lnTo>
                  <a:lnTo>
                    <a:pt x="519996" y="583887"/>
                  </a:lnTo>
                  <a:lnTo>
                    <a:pt x="489208" y="616960"/>
                  </a:lnTo>
                  <a:lnTo>
                    <a:pt x="459210" y="650766"/>
                  </a:lnTo>
                  <a:lnTo>
                    <a:pt x="430019" y="685289"/>
                  </a:lnTo>
                  <a:lnTo>
                    <a:pt x="401649" y="720515"/>
                  </a:lnTo>
                  <a:lnTo>
                    <a:pt x="374115" y="756428"/>
                  </a:lnTo>
                  <a:lnTo>
                    <a:pt x="347431" y="793015"/>
                  </a:lnTo>
                  <a:lnTo>
                    <a:pt x="321612" y="830259"/>
                  </a:lnTo>
                  <a:lnTo>
                    <a:pt x="296673" y="868147"/>
                  </a:lnTo>
                  <a:lnTo>
                    <a:pt x="272629" y="906664"/>
                  </a:lnTo>
                  <a:lnTo>
                    <a:pt x="249495" y="945795"/>
                  </a:lnTo>
                  <a:lnTo>
                    <a:pt x="227286" y="985524"/>
                  </a:lnTo>
                  <a:lnTo>
                    <a:pt x="206015" y="1025838"/>
                  </a:lnTo>
                  <a:lnTo>
                    <a:pt x="185699" y="1066721"/>
                  </a:lnTo>
                  <a:lnTo>
                    <a:pt x="166351" y="1108159"/>
                  </a:lnTo>
                  <a:lnTo>
                    <a:pt x="147987" y="1150137"/>
                  </a:lnTo>
                  <a:lnTo>
                    <a:pt x="130621" y="1192640"/>
                  </a:lnTo>
                  <a:lnTo>
                    <a:pt x="114269" y="1235653"/>
                  </a:lnTo>
                  <a:lnTo>
                    <a:pt x="98944" y="1279162"/>
                  </a:lnTo>
                  <a:lnTo>
                    <a:pt x="84662" y="1323151"/>
                  </a:lnTo>
                  <a:lnTo>
                    <a:pt x="71438" y="1367607"/>
                  </a:lnTo>
                  <a:lnTo>
                    <a:pt x="59286" y="1412513"/>
                  </a:lnTo>
                  <a:lnTo>
                    <a:pt x="48221" y="1457856"/>
                  </a:lnTo>
                  <a:lnTo>
                    <a:pt x="38258" y="1503620"/>
                  </a:lnTo>
                  <a:lnTo>
                    <a:pt x="29412" y="1549791"/>
                  </a:lnTo>
                  <a:lnTo>
                    <a:pt x="21698" y="1596354"/>
                  </a:lnTo>
                  <a:lnTo>
                    <a:pt x="15129" y="1643295"/>
                  </a:lnTo>
                  <a:lnTo>
                    <a:pt x="9722" y="1690597"/>
                  </a:lnTo>
                  <a:lnTo>
                    <a:pt x="5491" y="1738247"/>
                  </a:lnTo>
                  <a:lnTo>
                    <a:pt x="2450" y="1786231"/>
                  </a:lnTo>
                  <a:lnTo>
                    <a:pt x="615" y="1834532"/>
                  </a:lnTo>
                  <a:lnTo>
                    <a:pt x="0" y="1883136"/>
                  </a:lnTo>
                  <a:lnTo>
                    <a:pt x="615" y="1931741"/>
                  </a:lnTo>
                  <a:lnTo>
                    <a:pt x="2450" y="1980042"/>
                  </a:lnTo>
                  <a:lnTo>
                    <a:pt x="5491" y="2028026"/>
                  </a:lnTo>
                  <a:lnTo>
                    <a:pt x="9722" y="2075676"/>
                  </a:lnTo>
                  <a:lnTo>
                    <a:pt x="15129" y="2122979"/>
                  </a:lnTo>
                  <a:lnTo>
                    <a:pt x="21698" y="2169920"/>
                  </a:lnTo>
                  <a:lnTo>
                    <a:pt x="29412" y="2216484"/>
                  </a:lnTo>
                  <a:lnTo>
                    <a:pt x="38258" y="2262655"/>
                  </a:lnTo>
                  <a:lnTo>
                    <a:pt x="48221" y="2308420"/>
                  </a:lnTo>
                  <a:lnTo>
                    <a:pt x="59286" y="2353763"/>
                  </a:lnTo>
                  <a:lnTo>
                    <a:pt x="71438" y="2398670"/>
                  </a:lnTo>
                  <a:lnTo>
                    <a:pt x="84662" y="2443125"/>
                  </a:lnTo>
                  <a:lnTo>
                    <a:pt x="98944" y="2487115"/>
                  </a:lnTo>
                  <a:lnTo>
                    <a:pt x="114269" y="2530624"/>
                  </a:lnTo>
                  <a:lnTo>
                    <a:pt x="130621" y="2573638"/>
                  </a:lnTo>
                  <a:lnTo>
                    <a:pt x="147987" y="2616141"/>
                  </a:lnTo>
                  <a:lnTo>
                    <a:pt x="166351" y="2658119"/>
                  </a:lnTo>
                  <a:lnTo>
                    <a:pt x="185699" y="2699557"/>
                  </a:lnTo>
                  <a:lnTo>
                    <a:pt x="206015" y="2740440"/>
                  </a:lnTo>
                  <a:lnTo>
                    <a:pt x="227286" y="2780755"/>
                  </a:lnTo>
                  <a:lnTo>
                    <a:pt x="249495" y="2820484"/>
                  </a:lnTo>
                  <a:lnTo>
                    <a:pt x="272629" y="2859615"/>
                  </a:lnTo>
                  <a:lnTo>
                    <a:pt x="296673" y="2898132"/>
                  </a:lnTo>
                  <a:lnTo>
                    <a:pt x="321612" y="2936020"/>
                  </a:lnTo>
                  <a:lnTo>
                    <a:pt x="347431" y="2973265"/>
                  </a:lnTo>
                  <a:lnTo>
                    <a:pt x="374115" y="3009852"/>
                  </a:lnTo>
                  <a:lnTo>
                    <a:pt x="401649" y="3045765"/>
                  </a:lnTo>
                  <a:lnTo>
                    <a:pt x="430019" y="3080991"/>
                  </a:lnTo>
                  <a:lnTo>
                    <a:pt x="459210" y="3115515"/>
                  </a:lnTo>
                  <a:lnTo>
                    <a:pt x="489208" y="3149320"/>
                  </a:lnTo>
                  <a:lnTo>
                    <a:pt x="519996" y="3182394"/>
                  </a:lnTo>
                  <a:lnTo>
                    <a:pt x="551561" y="3214721"/>
                  </a:lnTo>
                  <a:lnTo>
                    <a:pt x="583888" y="3246286"/>
                  </a:lnTo>
                  <a:lnTo>
                    <a:pt x="616962" y="3277075"/>
                  </a:lnTo>
                  <a:lnTo>
                    <a:pt x="650768" y="3307072"/>
                  </a:lnTo>
                  <a:lnTo>
                    <a:pt x="685291" y="3336263"/>
                  </a:lnTo>
                  <a:lnTo>
                    <a:pt x="720517" y="3364633"/>
                  </a:lnTo>
                  <a:lnTo>
                    <a:pt x="756430" y="3392168"/>
                  </a:lnTo>
                  <a:lnTo>
                    <a:pt x="793017" y="3418852"/>
                  </a:lnTo>
                  <a:lnTo>
                    <a:pt x="830262" y="3444670"/>
                  </a:lnTo>
                  <a:lnTo>
                    <a:pt x="868150" y="3469609"/>
                  </a:lnTo>
                  <a:lnTo>
                    <a:pt x="906667" y="3493653"/>
                  </a:lnTo>
                  <a:lnTo>
                    <a:pt x="945798" y="3516787"/>
                  </a:lnTo>
                  <a:lnTo>
                    <a:pt x="985528" y="3538997"/>
                  </a:lnTo>
                  <a:lnTo>
                    <a:pt x="1025842" y="3560267"/>
                  </a:lnTo>
                  <a:lnTo>
                    <a:pt x="1066725" y="3580584"/>
                  </a:lnTo>
                  <a:lnTo>
                    <a:pt x="1108163" y="3599931"/>
                  </a:lnTo>
                  <a:lnTo>
                    <a:pt x="1150142" y="3618295"/>
                  </a:lnTo>
                  <a:lnTo>
                    <a:pt x="1192645" y="3635661"/>
                  </a:lnTo>
                  <a:lnTo>
                    <a:pt x="1235658" y="3652014"/>
                  </a:lnTo>
                  <a:lnTo>
                    <a:pt x="1279167" y="3667338"/>
                  </a:lnTo>
                  <a:lnTo>
                    <a:pt x="1323157" y="3681620"/>
                  </a:lnTo>
                  <a:lnTo>
                    <a:pt x="1367613" y="3694844"/>
                  </a:lnTo>
                  <a:lnTo>
                    <a:pt x="1412519" y="3706996"/>
                  </a:lnTo>
                  <a:lnTo>
                    <a:pt x="1457862" y="3718061"/>
                  </a:lnTo>
                  <a:lnTo>
                    <a:pt x="1503627" y="3728024"/>
                  </a:lnTo>
                  <a:lnTo>
                    <a:pt x="1549799" y="3736870"/>
                  </a:lnTo>
                  <a:lnTo>
                    <a:pt x="1596362" y="3744585"/>
                  </a:lnTo>
                  <a:lnTo>
                    <a:pt x="1643303" y="3751153"/>
                  </a:lnTo>
                  <a:lnTo>
                    <a:pt x="1690606" y="3756560"/>
                  </a:lnTo>
                  <a:lnTo>
                    <a:pt x="1738257" y="3760792"/>
                  </a:lnTo>
                  <a:lnTo>
                    <a:pt x="1786240" y="3763832"/>
                  </a:lnTo>
                  <a:lnTo>
                    <a:pt x="1834542" y="3765668"/>
                  </a:lnTo>
                  <a:lnTo>
                    <a:pt x="1883146" y="3766283"/>
                  </a:lnTo>
                  <a:close/>
                </a:path>
              </a:pathLst>
            </a:custGeom>
            <a:ln w="20941">
              <a:solidFill>
                <a:srgbClr val="66C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6CD06677-1F2A-95D2-32D8-1144C08B0122}"/>
                </a:ext>
              </a:extLst>
            </p:cNvPr>
            <p:cNvSpPr/>
            <p:nvPr/>
          </p:nvSpPr>
          <p:spPr>
            <a:xfrm>
              <a:off x="13002886" y="1404819"/>
              <a:ext cx="471805" cy="669290"/>
            </a:xfrm>
            <a:custGeom>
              <a:avLst/>
              <a:gdLst/>
              <a:ahLst/>
              <a:cxnLst/>
              <a:rect l="l" t="t" r="r" b="b"/>
              <a:pathLst>
                <a:path w="471805" h="669289">
                  <a:moveTo>
                    <a:pt x="320338" y="0"/>
                  </a:moveTo>
                  <a:lnTo>
                    <a:pt x="232516" y="2351"/>
                  </a:lnTo>
                  <a:lnTo>
                    <a:pt x="137867" y="10450"/>
                  </a:lnTo>
                  <a:lnTo>
                    <a:pt x="64419" y="34566"/>
                  </a:lnTo>
                  <a:lnTo>
                    <a:pt x="16891" y="59893"/>
                  </a:lnTo>
                  <a:lnTo>
                    <a:pt x="0" y="71626"/>
                  </a:lnTo>
                  <a:lnTo>
                    <a:pt x="0" y="669126"/>
                  </a:lnTo>
                  <a:lnTo>
                    <a:pt x="46887" y="644095"/>
                  </a:lnTo>
                  <a:lnTo>
                    <a:pt x="86497" y="631241"/>
                  </a:lnTo>
                  <a:lnTo>
                    <a:pt x="140411" y="626506"/>
                  </a:lnTo>
                  <a:lnTo>
                    <a:pt x="230212" y="625829"/>
                  </a:lnTo>
                  <a:lnTo>
                    <a:pt x="331935" y="636248"/>
                  </a:lnTo>
                  <a:lnTo>
                    <a:pt x="407724" y="650725"/>
                  </a:lnTo>
                  <a:lnTo>
                    <a:pt x="455051" y="663579"/>
                  </a:lnTo>
                  <a:lnTo>
                    <a:pt x="471388" y="669126"/>
                  </a:lnTo>
                  <a:lnTo>
                    <a:pt x="471388" y="71626"/>
                  </a:lnTo>
                  <a:lnTo>
                    <a:pt x="417380" y="28143"/>
                  </a:lnTo>
                  <a:lnTo>
                    <a:pt x="374495" y="6432"/>
                  </a:lnTo>
                  <a:lnTo>
                    <a:pt x="3203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E29FE1E6-41E4-4A64-BC71-A7E652C3FFFE}"/>
                </a:ext>
              </a:extLst>
            </p:cNvPr>
            <p:cNvSpPr/>
            <p:nvPr/>
          </p:nvSpPr>
          <p:spPr>
            <a:xfrm>
              <a:off x="13002886" y="1404819"/>
              <a:ext cx="471805" cy="669290"/>
            </a:xfrm>
            <a:custGeom>
              <a:avLst/>
              <a:gdLst/>
              <a:ahLst/>
              <a:cxnLst/>
              <a:rect l="l" t="t" r="r" b="b"/>
              <a:pathLst>
                <a:path w="471805" h="669289">
                  <a:moveTo>
                    <a:pt x="0" y="71626"/>
                  </a:moveTo>
                  <a:lnTo>
                    <a:pt x="0" y="669126"/>
                  </a:lnTo>
                  <a:lnTo>
                    <a:pt x="46887" y="644095"/>
                  </a:lnTo>
                  <a:lnTo>
                    <a:pt x="86497" y="631241"/>
                  </a:lnTo>
                  <a:lnTo>
                    <a:pt x="140411" y="626506"/>
                  </a:lnTo>
                  <a:lnTo>
                    <a:pt x="230212" y="625829"/>
                  </a:lnTo>
                  <a:lnTo>
                    <a:pt x="331935" y="636248"/>
                  </a:lnTo>
                  <a:lnTo>
                    <a:pt x="407724" y="650725"/>
                  </a:lnTo>
                  <a:lnTo>
                    <a:pt x="455051" y="663579"/>
                  </a:lnTo>
                  <a:lnTo>
                    <a:pt x="471388" y="669126"/>
                  </a:lnTo>
                  <a:lnTo>
                    <a:pt x="471388" y="71626"/>
                  </a:lnTo>
                  <a:lnTo>
                    <a:pt x="417380" y="28143"/>
                  </a:lnTo>
                  <a:lnTo>
                    <a:pt x="374495" y="6432"/>
                  </a:lnTo>
                  <a:lnTo>
                    <a:pt x="320338" y="0"/>
                  </a:lnTo>
                  <a:lnTo>
                    <a:pt x="232516" y="2351"/>
                  </a:lnTo>
                  <a:lnTo>
                    <a:pt x="137867" y="10450"/>
                  </a:lnTo>
                  <a:lnTo>
                    <a:pt x="64419" y="34566"/>
                  </a:lnTo>
                  <a:lnTo>
                    <a:pt x="16891" y="59893"/>
                  </a:lnTo>
                  <a:lnTo>
                    <a:pt x="0" y="71626"/>
                  </a:lnTo>
                  <a:close/>
                </a:path>
              </a:pathLst>
            </a:custGeom>
            <a:ln w="20941">
              <a:solidFill>
                <a:srgbClr val="66C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9D80C017-61C9-CE37-1519-F2F49001BC46}"/>
                </a:ext>
              </a:extLst>
            </p:cNvPr>
            <p:cNvSpPr/>
            <p:nvPr/>
          </p:nvSpPr>
          <p:spPr>
            <a:xfrm>
              <a:off x="13479539" y="1404819"/>
              <a:ext cx="471805" cy="669290"/>
            </a:xfrm>
            <a:custGeom>
              <a:avLst/>
              <a:gdLst/>
              <a:ahLst/>
              <a:cxnLst/>
              <a:rect l="l" t="t" r="r" b="b"/>
              <a:pathLst>
                <a:path w="471805" h="669289">
                  <a:moveTo>
                    <a:pt x="151050" y="0"/>
                  </a:moveTo>
                  <a:lnTo>
                    <a:pt x="96893" y="6432"/>
                  </a:lnTo>
                  <a:lnTo>
                    <a:pt x="54008" y="28143"/>
                  </a:lnTo>
                  <a:lnTo>
                    <a:pt x="0" y="71626"/>
                  </a:lnTo>
                  <a:lnTo>
                    <a:pt x="0" y="669126"/>
                  </a:lnTo>
                  <a:lnTo>
                    <a:pt x="16337" y="663579"/>
                  </a:lnTo>
                  <a:lnTo>
                    <a:pt x="63664" y="650725"/>
                  </a:lnTo>
                  <a:lnTo>
                    <a:pt x="139453" y="636248"/>
                  </a:lnTo>
                  <a:lnTo>
                    <a:pt x="241175" y="625829"/>
                  </a:lnTo>
                  <a:lnTo>
                    <a:pt x="330977" y="626506"/>
                  </a:lnTo>
                  <a:lnTo>
                    <a:pt x="384891" y="631241"/>
                  </a:lnTo>
                  <a:lnTo>
                    <a:pt x="424501" y="644095"/>
                  </a:lnTo>
                  <a:lnTo>
                    <a:pt x="471388" y="669126"/>
                  </a:lnTo>
                  <a:lnTo>
                    <a:pt x="471388" y="71626"/>
                  </a:lnTo>
                  <a:lnTo>
                    <a:pt x="454497" y="59893"/>
                  </a:lnTo>
                  <a:lnTo>
                    <a:pt x="406969" y="34566"/>
                  </a:lnTo>
                  <a:lnTo>
                    <a:pt x="333521" y="10450"/>
                  </a:lnTo>
                  <a:lnTo>
                    <a:pt x="238872" y="2351"/>
                  </a:lnTo>
                  <a:lnTo>
                    <a:pt x="151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6C05D308-ADD0-A55A-4C9A-BE315A3A2B2B}"/>
                </a:ext>
              </a:extLst>
            </p:cNvPr>
            <p:cNvSpPr/>
            <p:nvPr/>
          </p:nvSpPr>
          <p:spPr>
            <a:xfrm>
              <a:off x="13479539" y="1404819"/>
              <a:ext cx="471805" cy="669290"/>
            </a:xfrm>
            <a:custGeom>
              <a:avLst/>
              <a:gdLst/>
              <a:ahLst/>
              <a:cxnLst/>
              <a:rect l="l" t="t" r="r" b="b"/>
              <a:pathLst>
                <a:path w="471805" h="669289">
                  <a:moveTo>
                    <a:pt x="471388" y="71626"/>
                  </a:moveTo>
                  <a:lnTo>
                    <a:pt x="471388" y="669126"/>
                  </a:lnTo>
                  <a:lnTo>
                    <a:pt x="424501" y="644095"/>
                  </a:lnTo>
                  <a:lnTo>
                    <a:pt x="384891" y="631241"/>
                  </a:lnTo>
                  <a:lnTo>
                    <a:pt x="330977" y="626506"/>
                  </a:lnTo>
                  <a:lnTo>
                    <a:pt x="241175" y="625829"/>
                  </a:lnTo>
                  <a:lnTo>
                    <a:pt x="139453" y="636248"/>
                  </a:lnTo>
                  <a:lnTo>
                    <a:pt x="63664" y="650725"/>
                  </a:lnTo>
                  <a:lnTo>
                    <a:pt x="16337" y="663579"/>
                  </a:lnTo>
                  <a:lnTo>
                    <a:pt x="0" y="669126"/>
                  </a:lnTo>
                  <a:lnTo>
                    <a:pt x="0" y="71626"/>
                  </a:lnTo>
                  <a:lnTo>
                    <a:pt x="54008" y="28143"/>
                  </a:lnTo>
                  <a:lnTo>
                    <a:pt x="96893" y="6432"/>
                  </a:lnTo>
                  <a:lnTo>
                    <a:pt x="151050" y="0"/>
                  </a:lnTo>
                  <a:lnTo>
                    <a:pt x="238872" y="2351"/>
                  </a:lnTo>
                  <a:lnTo>
                    <a:pt x="333521" y="10450"/>
                  </a:lnTo>
                  <a:lnTo>
                    <a:pt x="406969" y="34566"/>
                  </a:lnTo>
                  <a:lnTo>
                    <a:pt x="454497" y="59893"/>
                  </a:lnTo>
                  <a:lnTo>
                    <a:pt x="471388" y="71626"/>
                  </a:lnTo>
                  <a:close/>
                </a:path>
              </a:pathLst>
            </a:custGeom>
            <a:ln w="20941">
              <a:solidFill>
                <a:srgbClr val="66C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">
            <a:extLst>
              <a:ext uri="{FF2B5EF4-FFF2-40B4-BE49-F238E27FC236}">
                <a16:creationId xmlns:a16="http://schemas.microsoft.com/office/drawing/2014/main" id="{95E2F811-4868-62D9-FA53-D3C38FB89134}"/>
              </a:ext>
            </a:extLst>
          </p:cNvPr>
          <p:cNvSpPr/>
          <p:nvPr userDrawn="1"/>
        </p:nvSpPr>
        <p:spPr>
          <a:xfrm>
            <a:off x="12576051" y="6186105"/>
            <a:ext cx="3796965" cy="3796665"/>
          </a:xfrm>
          <a:custGeom>
            <a:avLst/>
            <a:gdLst/>
            <a:ahLst/>
            <a:cxnLst/>
            <a:rect l="l" t="t" r="r" b="b"/>
            <a:pathLst>
              <a:path w="3796665" h="3796665">
                <a:moveTo>
                  <a:pt x="1898193" y="3796376"/>
                </a:moveTo>
                <a:lnTo>
                  <a:pt x="1946435" y="3795775"/>
                </a:lnTo>
                <a:lnTo>
                  <a:pt x="1994381" y="3793981"/>
                </a:lnTo>
                <a:lnTo>
                  <a:pt x="2042016" y="3791009"/>
                </a:lnTo>
                <a:lnTo>
                  <a:pt x="2089327" y="3786873"/>
                </a:lnTo>
                <a:lnTo>
                  <a:pt x="2136299" y="3781586"/>
                </a:lnTo>
                <a:lnTo>
                  <a:pt x="2182917" y="3775164"/>
                </a:lnTo>
                <a:lnTo>
                  <a:pt x="2229169" y="3767621"/>
                </a:lnTo>
                <a:lnTo>
                  <a:pt x="2275039" y="3758970"/>
                </a:lnTo>
                <a:lnTo>
                  <a:pt x="2320513" y="3749226"/>
                </a:lnTo>
                <a:lnTo>
                  <a:pt x="2365578" y="3738404"/>
                </a:lnTo>
                <a:lnTo>
                  <a:pt x="2410218" y="3726516"/>
                </a:lnTo>
                <a:lnTo>
                  <a:pt x="2454420" y="3713579"/>
                </a:lnTo>
                <a:lnTo>
                  <a:pt x="2498169" y="3699605"/>
                </a:lnTo>
                <a:lnTo>
                  <a:pt x="2541451" y="3684609"/>
                </a:lnTo>
                <a:lnTo>
                  <a:pt x="2584252" y="3668606"/>
                </a:lnTo>
                <a:lnTo>
                  <a:pt x="2626557" y="3651610"/>
                </a:lnTo>
                <a:lnTo>
                  <a:pt x="2668353" y="3633634"/>
                </a:lnTo>
                <a:lnTo>
                  <a:pt x="2709626" y="3614693"/>
                </a:lnTo>
                <a:lnTo>
                  <a:pt x="2750360" y="3594801"/>
                </a:lnTo>
                <a:lnTo>
                  <a:pt x="2790542" y="3573973"/>
                </a:lnTo>
                <a:lnTo>
                  <a:pt x="2830157" y="3552223"/>
                </a:lnTo>
                <a:lnTo>
                  <a:pt x="2869192" y="3529565"/>
                </a:lnTo>
                <a:lnTo>
                  <a:pt x="2907632" y="3506012"/>
                </a:lnTo>
                <a:lnTo>
                  <a:pt x="2945462" y="3481581"/>
                </a:lnTo>
                <a:lnTo>
                  <a:pt x="2982669" y="3456284"/>
                </a:lnTo>
                <a:lnTo>
                  <a:pt x="3019239" y="3430135"/>
                </a:lnTo>
                <a:lnTo>
                  <a:pt x="3055156" y="3403150"/>
                </a:lnTo>
                <a:lnTo>
                  <a:pt x="3090407" y="3375342"/>
                </a:lnTo>
                <a:lnTo>
                  <a:pt x="3124978" y="3346726"/>
                </a:lnTo>
                <a:lnTo>
                  <a:pt x="3158855" y="3317316"/>
                </a:lnTo>
                <a:lnTo>
                  <a:pt x="3192023" y="3287126"/>
                </a:lnTo>
                <a:lnTo>
                  <a:pt x="3224467" y="3256169"/>
                </a:lnTo>
                <a:lnTo>
                  <a:pt x="3256175" y="3224462"/>
                </a:lnTo>
                <a:lnTo>
                  <a:pt x="3287130" y="3192017"/>
                </a:lnTo>
                <a:lnTo>
                  <a:pt x="3317320" y="3158849"/>
                </a:lnTo>
                <a:lnTo>
                  <a:pt x="3346731" y="3124972"/>
                </a:lnTo>
                <a:lnTo>
                  <a:pt x="3375347" y="3090401"/>
                </a:lnTo>
                <a:lnTo>
                  <a:pt x="3403154" y="3055149"/>
                </a:lnTo>
                <a:lnTo>
                  <a:pt x="3430139" y="3019232"/>
                </a:lnTo>
                <a:lnTo>
                  <a:pt x="3456287" y="2982662"/>
                </a:lnTo>
                <a:lnTo>
                  <a:pt x="3481584" y="2945455"/>
                </a:lnTo>
                <a:lnTo>
                  <a:pt x="3506015" y="2907624"/>
                </a:lnTo>
                <a:lnTo>
                  <a:pt x="3529567" y="2869184"/>
                </a:lnTo>
                <a:lnTo>
                  <a:pt x="3552226" y="2830149"/>
                </a:lnTo>
                <a:lnTo>
                  <a:pt x="3573976" y="2790534"/>
                </a:lnTo>
                <a:lnTo>
                  <a:pt x="3594803" y="2750352"/>
                </a:lnTo>
                <a:lnTo>
                  <a:pt x="3614695" y="2709617"/>
                </a:lnTo>
                <a:lnTo>
                  <a:pt x="3633635" y="2668345"/>
                </a:lnTo>
                <a:lnTo>
                  <a:pt x="3651611" y="2626548"/>
                </a:lnTo>
                <a:lnTo>
                  <a:pt x="3668608" y="2584243"/>
                </a:lnTo>
                <a:lnTo>
                  <a:pt x="3684611" y="2541441"/>
                </a:lnTo>
                <a:lnTo>
                  <a:pt x="3699606" y="2498159"/>
                </a:lnTo>
                <a:lnTo>
                  <a:pt x="3713580" y="2454410"/>
                </a:lnTo>
                <a:lnTo>
                  <a:pt x="3726517" y="2410208"/>
                </a:lnTo>
                <a:lnTo>
                  <a:pt x="3738404" y="2365568"/>
                </a:lnTo>
                <a:lnTo>
                  <a:pt x="3749227" y="2320503"/>
                </a:lnTo>
                <a:lnTo>
                  <a:pt x="3758971" y="2275029"/>
                </a:lnTo>
                <a:lnTo>
                  <a:pt x="3767621" y="2229159"/>
                </a:lnTo>
                <a:lnTo>
                  <a:pt x="3775165" y="2182907"/>
                </a:lnTo>
                <a:lnTo>
                  <a:pt x="3781587" y="2136288"/>
                </a:lnTo>
                <a:lnTo>
                  <a:pt x="3786873" y="2089316"/>
                </a:lnTo>
                <a:lnTo>
                  <a:pt x="3791009" y="2042005"/>
                </a:lnTo>
                <a:lnTo>
                  <a:pt x="3793981" y="1994370"/>
                </a:lnTo>
                <a:lnTo>
                  <a:pt x="3795775" y="1946424"/>
                </a:lnTo>
                <a:lnTo>
                  <a:pt x="3796376" y="1898183"/>
                </a:lnTo>
                <a:lnTo>
                  <a:pt x="3795775" y="1849941"/>
                </a:lnTo>
                <a:lnTo>
                  <a:pt x="3793981" y="1801996"/>
                </a:lnTo>
                <a:lnTo>
                  <a:pt x="3791009" y="1754361"/>
                </a:lnTo>
                <a:lnTo>
                  <a:pt x="3786873" y="1707051"/>
                </a:lnTo>
                <a:lnTo>
                  <a:pt x="3781587" y="1660079"/>
                </a:lnTo>
                <a:lnTo>
                  <a:pt x="3775165" y="1613461"/>
                </a:lnTo>
                <a:lnTo>
                  <a:pt x="3767621" y="1567209"/>
                </a:lnTo>
                <a:lnTo>
                  <a:pt x="3758971" y="1521339"/>
                </a:lnTo>
                <a:lnTo>
                  <a:pt x="3749227" y="1475865"/>
                </a:lnTo>
                <a:lnTo>
                  <a:pt x="3738404" y="1430801"/>
                </a:lnTo>
                <a:lnTo>
                  <a:pt x="3726517" y="1386161"/>
                </a:lnTo>
                <a:lnTo>
                  <a:pt x="3713580" y="1341960"/>
                </a:lnTo>
                <a:lnTo>
                  <a:pt x="3699606" y="1298211"/>
                </a:lnTo>
                <a:lnTo>
                  <a:pt x="3684611" y="1254929"/>
                </a:lnTo>
                <a:lnTo>
                  <a:pt x="3668608" y="1212128"/>
                </a:lnTo>
                <a:lnTo>
                  <a:pt x="3651611" y="1169823"/>
                </a:lnTo>
                <a:lnTo>
                  <a:pt x="3633635" y="1128027"/>
                </a:lnTo>
                <a:lnTo>
                  <a:pt x="3614695" y="1086754"/>
                </a:lnTo>
                <a:lnTo>
                  <a:pt x="3594803" y="1046020"/>
                </a:lnTo>
                <a:lnTo>
                  <a:pt x="3573976" y="1005838"/>
                </a:lnTo>
                <a:lnTo>
                  <a:pt x="3552226" y="966223"/>
                </a:lnTo>
                <a:lnTo>
                  <a:pt x="3529567" y="927188"/>
                </a:lnTo>
                <a:lnTo>
                  <a:pt x="3506015" y="888749"/>
                </a:lnTo>
                <a:lnTo>
                  <a:pt x="3481584" y="850918"/>
                </a:lnTo>
                <a:lnTo>
                  <a:pt x="3456287" y="813711"/>
                </a:lnTo>
                <a:lnTo>
                  <a:pt x="3430139" y="777142"/>
                </a:lnTo>
                <a:lnTo>
                  <a:pt x="3403154" y="741224"/>
                </a:lnTo>
                <a:lnTo>
                  <a:pt x="3375347" y="705973"/>
                </a:lnTo>
                <a:lnTo>
                  <a:pt x="3346731" y="671401"/>
                </a:lnTo>
                <a:lnTo>
                  <a:pt x="3317320" y="637525"/>
                </a:lnTo>
                <a:lnTo>
                  <a:pt x="3287130" y="604357"/>
                </a:lnTo>
                <a:lnTo>
                  <a:pt x="3256175" y="571912"/>
                </a:lnTo>
                <a:lnTo>
                  <a:pt x="3224467" y="540205"/>
                </a:lnTo>
                <a:lnTo>
                  <a:pt x="3192023" y="509249"/>
                </a:lnTo>
                <a:lnTo>
                  <a:pt x="3158855" y="479059"/>
                </a:lnTo>
                <a:lnTo>
                  <a:pt x="3124978" y="449648"/>
                </a:lnTo>
                <a:lnTo>
                  <a:pt x="3090407" y="421032"/>
                </a:lnTo>
                <a:lnTo>
                  <a:pt x="3055156" y="393225"/>
                </a:lnTo>
                <a:lnTo>
                  <a:pt x="3019239" y="366240"/>
                </a:lnTo>
                <a:lnTo>
                  <a:pt x="2982669" y="340091"/>
                </a:lnTo>
                <a:lnTo>
                  <a:pt x="2945462" y="314794"/>
                </a:lnTo>
                <a:lnTo>
                  <a:pt x="2907632" y="290363"/>
                </a:lnTo>
                <a:lnTo>
                  <a:pt x="2869192" y="266811"/>
                </a:lnTo>
                <a:lnTo>
                  <a:pt x="2830157" y="244152"/>
                </a:lnTo>
                <a:lnTo>
                  <a:pt x="2790542" y="222402"/>
                </a:lnTo>
                <a:lnTo>
                  <a:pt x="2750360" y="201574"/>
                </a:lnTo>
                <a:lnTo>
                  <a:pt x="2709626" y="181682"/>
                </a:lnTo>
                <a:lnTo>
                  <a:pt x="2668353" y="162742"/>
                </a:lnTo>
                <a:lnTo>
                  <a:pt x="2626557" y="144766"/>
                </a:lnTo>
                <a:lnTo>
                  <a:pt x="2584252" y="127769"/>
                </a:lnTo>
                <a:lnTo>
                  <a:pt x="2541451" y="111766"/>
                </a:lnTo>
                <a:lnTo>
                  <a:pt x="2498169" y="96770"/>
                </a:lnTo>
                <a:lnTo>
                  <a:pt x="2454420" y="82797"/>
                </a:lnTo>
                <a:lnTo>
                  <a:pt x="2410218" y="69859"/>
                </a:lnTo>
                <a:lnTo>
                  <a:pt x="2365578" y="57972"/>
                </a:lnTo>
                <a:lnTo>
                  <a:pt x="2320513" y="47149"/>
                </a:lnTo>
                <a:lnTo>
                  <a:pt x="2275039" y="37405"/>
                </a:lnTo>
                <a:lnTo>
                  <a:pt x="2229169" y="28755"/>
                </a:lnTo>
                <a:lnTo>
                  <a:pt x="2182917" y="21211"/>
                </a:lnTo>
                <a:lnTo>
                  <a:pt x="2136299" y="14789"/>
                </a:lnTo>
                <a:lnTo>
                  <a:pt x="2089327" y="9503"/>
                </a:lnTo>
                <a:lnTo>
                  <a:pt x="2042016" y="5366"/>
                </a:lnTo>
                <a:lnTo>
                  <a:pt x="1994381" y="2394"/>
                </a:lnTo>
                <a:lnTo>
                  <a:pt x="1946435" y="601"/>
                </a:lnTo>
                <a:lnTo>
                  <a:pt x="1898193" y="0"/>
                </a:lnTo>
                <a:lnTo>
                  <a:pt x="1849951" y="601"/>
                </a:lnTo>
                <a:lnTo>
                  <a:pt x="1802005" y="2394"/>
                </a:lnTo>
                <a:lnTo>
                  <a:pt x="1754370" y="5366"/>
                </a:lnTo>
                <a:lnTo>
                  <a:pt x="1707059" y="9503"/>
                </a:lnTo>
                <a:lnTo>
                  <a:pt x="1660087" y="14789"/>
                </a:lnTo>
                <a:lnTo>
                  <a:pt x="1613468" y="21211"/>
                </a:lnTo>
                <a:lnTo>
                  <a:pt x="1567217" y="28755"/>
                </a:lnTo>
                <a:lnTo>
                  <a:pt x="1521347" y="37405"/>
                </a:lnTo>
                <a:lnTo>
                  <a:pt x="1475872" y="47149"/>
                </a:lnTo>
                <a:lnTo>
                  <a:pt x="1430808" y="57972"/>
                </a:lnTo>
                <a:lnTo>
                  <a:pt x="1386167" y="69859"/>
                </a:lnTo>
                <a:lnTo>
                  <a:pt x="1341966" y="82797"/>
                </a:lnTo>
                <a:lnTo>
                  <a:pt x="1298216" y="96770"/>
                </a:lnTo>
                <a:lnTo>
                  <a:pt x="1254934" y="111766"/>
                </a:lnTo>
                <a:lnTo>
                  <a:pt x="1212133" y="127769"/>
                </a:lnTo>
                <a:lnTo>
                  <a:pt x="1169827" y="144766"/>
                </a:lnTo>
                <a:lnTo>
                  <a:pt x="1128031" y="162742"/>
                </a:lnTo>
                <a:lnTo>
                  <a:pt x="1086758" y="181682"/>
                </a:lnTo>
                <a:lnTo>
                  <a:pt x="1046024" y="201574"/>
                </a:lnTo>
                <a:lnTo>
                  <a:pt x="1005842" y="222402"/>
                </a:lnTo>
                <a:lnTo>
                  <a:pt x="966226" y="244152"/>
                </a:lnTo>
                <a:lnTo>
                  <a:pt x="927191" y="266811"/>
                </a:lnTo>
                <a:lnTo>
                  <a:pt x="888751" y="290363"/>
                </a:lnTo>
                <a:lnTo>
                  <a:pt x="850921" y="314794"/>
                </a:lnTo>
                <a:lnTo>
                  <a:pt x="813713" y="340091"/>
                </a:lnTo>
                <a:lnTo>
                  <a:pt x="777144" y="366240"/>
                </a:lnTo>
                <a:lnTo>
                  <a:pt x="741226" y="393225"/>
                </a:lnTo>
                <a:lnTo>
                  <a:pt x="705974" y="421032"/>
                </a:lnTo>
                <a:lnTo>
                  <a:pt x="671403" y="449648"/>
                </a:lnTo>
                <a:lnTo>
                  <a:pt x="637526" y="479059"/>
                </a:lnTo>
                <a:lnTo>
                  <a:pt x="604359" y="509249"/>
                </a:lnTo>
                <a:lnTo>
                  <a:pt x="571914" y="540205"/>
                </a:lnTo>
                <a:lnTo>
                  <a:pt x="540206" y="571912"/>
                </a:lnTo>
                <a:lnTo>
                  <a:pt x="509250" y="604357"/>
                </a:lnTo>
                <a:lnTo>
                  <a:pt x="479060" y="637525"/>
                </a:lnTo>
                <a:lnTo>
                  <a:pt x="449649" y="671401"/>
                </a:lnTo>
                <a:lnTo>
                  <a:pt x="421033" y="705973"/>
                </a:lnTo>
                <a:lnTo>
                  <a:pt x="393225" y="741224"/>
                </a:lnTo>
                <a:lnTo>
                  <a:pt x="366240" y="777142"/>
                </a:lnTo>
                <a:lnTo>
                  <a:pt x="340092" y="813711"/>
                </a:lnTo>
                <a:lnTo>
                  <a:pt x="314795" y="850918"/>
                </a:lnTo>
                <a:lnTo>
                  <a:pt x="290363" y="888749"/>
                </a:lnTo>
                <a:lnTo>
                  <a:pt x="266811" y="927188"/>
                </a:lnTo>
                <a:lnTo>
                  <a:pt x="244153" y="966223"/>
                </a:lnTo>
                <a:lnTo>
                  <a:pt x="222402" y="1005838"/>
                </a:lnTo>
                <a:lnTo>
                  <a:pt x="201574" y="1046020"/>
                </a:lnTo>
                <a:lnTo>
                  <a:pt x="181683" y="1086754"/>
                </a:lnTo>
                <a:lnTo>
                  <a:pt x="162742" y="1128027"/>
                </a:lnTo>
                <a:lnTo>
                  <a:pt x="144766" y="1169823"/>
                </a:lnTo>
                <a:lnTo>
                  <a:pt x="127769" y="1212128"/>
                </a:lnTo>
                <a:lnTo>
                  <a:pt x="111766" y="1254929"/>
                </a:lnTo>
                <a:lnTo>
                  <a:pt x="96771" y="1298211"/>
                </a:lnTo>
                <a:lnTo>
                  <a:pt x="82797" y="1341960"/>
                </a:lnTo>
                <a:lnTo>
                  <a:pt x="69859" y="1386161"/>
                </a:lnTo>
                <a:lnTo>
                  <a:pt x="57972" y="1430801"/>
                </a:lnTo>
                <a:lnTo>
                  <a:pt x="47149" y="1475865"/>
                </a:lnTo>
                <a:lnTo>
                  <a:pt x="37405" y="1521339"/>
                </a:lnTo>
                <a:lnTo>
                  <a:pt x="28755" y="1567209"/>
                </a:lnTo>
                <a:lnTo>
                  <a:pt x="21211" y="1613461"/>
                </a:lnTo>
                <a:lnTo>
                  <a:pt x="14789" y="1660079"/>
                </a:lnTo>
                <a:lnTo>
                  <a:pt x="9503" y="1707051"/>
                </a:lnTo>
                <a:lnTo>
                  <a:pt x="5366" y="1754361"/>
                </a:lnTo>
                <a:lnTo>
                  <a:pt x="2394" y="1801996"/>
                </a:lnTo>
                <a:lnTo>
                  <a:pt x="601" y="1849941"/>
                </a:lnTo>
                <a:lnTo>
                  <a:pt x="0" y="1898183"/>
                </a:lnTo>
                <a:lnTo>
                  <a:pt x="601" y="1946424"/>
                </a:lnTo>
                <a:lnTo>
                  <a:pt x="2394" y="1994370"/>
                </a:lnTo>
                <a:lnTo>
                  <a:pt x="5366" y="2042005"/>
                </a:lnTo>
                <a:lnTo>
                  <a:pt x="9503" y="2089316"/>
                </a:lnTo>
                <a:lnTo>
                  <a:pt x="14789" y="2136288"/>
                </a:lnTo>
                <a:lnTo>
                  <a:pt x="21211" y="2182907"/>
                </a:lnTo>
                <a:lnTo>
                  <a:pt x="28755" y="2229159"/>
                </a:lnTo>
                <a:lnTo>
                  <a:pt x="37405" y="2275029"/>
                </a:lnTo>
                <a:lnTo>
                  <a:pt x="47149" y="2320503"/>
                </a:lnTo>
                <a:lnTo>
                  <a:pt x="57972" y="2365568"/>
                </a:lnTo>
                <a:lnTo>
                  <a:pt x="69859" y="2410208"/>
                </a:lnTo>
                <a:lnTo>
                  <a:pt x="82797" y="2454410"/>
                </a:lnTo>
                <a:lnTo>
                  <a:pt x="96771" y="2498159"/>
                </a:lnTo>
                <a:lnTo>
                  <a:pt x="111766" y="2541441"/>
                </a:lnTo>
                <a:lnTo>
                  <a:pt x="127769" y="2584243"/>
                </a:lnTo>
                <a:lnTo>
                  <a:pt x="144766" y="2626548"/>
                </a:lnTo>
                <a:lnTo>
                  <a:pt x="162742" y="2668345"/>
                </a:lnTo>
                <a:lnTo>
                  <a:pt x="181683" y="2709617"/>
                </a:lnTo>
                <a:lnTo>
                  <a:pt x="201574" y="2750352"/>
                </a:lnTo>
                <a:lnTo>
                  <a:pt x="222402" y="2790534"/>
                </a:lnTo>
                <a:lnTo>
                  <a:pt x="244153" y="2830149"/>
                </a:lnTo>
                <a:lnTo>
                  <a:pt x="266811" y="2869184"/>
                </a:lnTo>
                <a:lnTo>
                  <a:pt x="290363" y="2907624"/>
                </a:lnTo>
                <a:lnTo>
                  <a:pt x="314795" y="2945455"/>
                </a:lnTo>
                <a:lnTo>
                  <a:pt x="340092" y="2982662"/>
                </a:lnTo>
                <a:lnTo>
                  <a:pt x="366240" y="3019232"/>
                </a:lnTo>
                <a:lnTo>
                  <a:pt x="393225" y="3055149"/>
                </a:lnTo>
                <a:lnTo>
                  <a:pt x="421033" y="3090401"/>
                </a:lnTo>
                <a:lnTo>
                  <a:pt x="449649" y="3124972"/>
                </a:lnTo>
                <a:lnTo>
                  <a:pt x="479060" y="3158849"/>
                </a:lnTo>
                <a:lnTo>
                  <a:pt x="509250" y="3192017"/>
                </a:lnTo>
                <a:lnTo>
                  <a:pt x="540206" y="3224462"/>
                </a:lnTo>
                <a:lnTo>
                  <a:pt x="571914" y="3256169"/>
                </a:lnTo>
                <a:lnTo>
                  <a:pt x="604359" y="3287126"/>
                </a:lnTo>
                <a:lnTo>
                  <a:pt x="637526" y="3317316"/>
                </a:lnTo>
                <a:lnTo>
                  <a:pt x="671403" y="3346726"/>
                </a:lnTo>
                <a:lnTo>
                  <a:pt x="705974" y="3375342"/>
                </a:lnTo>
                <a:lnTo>
                  <a:pt x="741226" y="3403150"/>
                </a:lnTo>
                <a:lnTo>
                  <a:pt x="777144" y="3430135"/>
                </a:lnTo>
                <a:lnTo>
                  <a:pt x="813713" y="3456284"/>
                </a:lnTo>
                <a:lnTo>
                  <a:pt x="850921" y="3481581"/>
                </a:lnTo>
                <a:lnTo>
                  <a:pt x="888751" y="3506012"/>
                </a:lnTo>
                <a:lnTo>
                  <a:pt x="927191" y="3529565"/>
                </a:lnTo>
                <a:lnTo>
                  <a:pt x="966226" y="3552223"/>
                </a:lnTo>
                <a:lnTo>
                  <a:pt x="1005842" y="3573973"/>
                </a:lnTo>
                <a:lnTo>
                  <a:pt x="1046024" y="3594801"/>
                </a:lnTo>
                <a:lnTo>
                  <a:pt x="1086758" y="3614693"/>
                </a:lnTo>
                <a:lnTo>
                  <a:pt x="1128031" y="3633634"/>
                </a:lnTo>
                <a:lnTo>
                  <a:pt x="1169827" y="3651610"/>
                </a:lnTo>
                <a:lnTo>
                  <a:pt x="1212133" y="3668606"/>
                </a:lnTo>
                <a:lnTo>
                  <a:pt x="1254934" y="3684609"/>
                </a:lnTo>
                <a:lnTo>
                  <a:pt x="1298216" y="3699605"/>
                </a:lnTo>
                <a:lnTo>
                  <a:pt x="1341966" y="3713579"/>
                </a:lnTo>
                <a:lnTo>
                  <a:pt x="1386167" y="3726516"/>
                </a:lnTo>
                <a:lnTo>
                  <a:pt x="1430808" y="3738404"/>
                </a:lnTo>
                <a:lnTo>
                  <a:pt x="1475872" y="3749226"/>
                </a:lnTo>
                <a:lnTo>
                  <a:pt x="1521347" y="3758970"/>
                </a:lnTo>
                <a:lnTo>
                  <a:pt x="1567217" y="3767621"/>
                </a:lnTo>
                <a:lnTo>
                  <a:pt x="1613468" y="3775164"/>
                </a:lnTo>
                <a:lnTo>
                  <a:pt x="1660087" y="3781586"/>
                </a:lnTo>
                <a:lnTo>
                  <a:pt x="1707059" y="3786873"/>
                </a:lnTo>
                <a:lnTo>
                  <a:pt x="1754370" y="3791009"/>
                </a:lnTo>
                <a:lnTo>
                  <a:pt x="1802005" y="3793981"/>
                </a:lnTo>
                <a:lnTo>
                  <a:pt x="1849951" y="3795775"/>
                </a:lnTo>
                <a:lnTo>
                  <a:pt x="1898193" y="3796376"/>
                </a:lnTo>
                <a:close/>
              </a:path>
            </a:pathLst>
          </a:custGeom>
          <a:ln w="20941">
            <a:solidFill>
              <a:srgbClr val="66C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8" name="object 9">
            <a:extLst>
              <a:ext uri="{FF2B5EF4-FFF2-40B4-BE49-F238E27FC236}">
                <a16:creationId xmlns:a16="http://schemas.microsoft.com/office/drawing/2014/main" id="{9A119BD9-7E2E-E8D4-AC54-6BFAFEB1195B}"/>
              </a:ext>
            </a:extLst>
          </p:cNvPr>
          <p:cNvGrpSpPr/>
          <p:nvPr userDrawn="1"/>
        </p:nvGrpSpPr>
        <p:grpSpPr>
          <a:xfrm>
            <a:off x="3722479" y="6006070"/>
            <a:ext cx="3817922" cy="4151629"/>
            <a:chOff x="3722185" y="6006069"/>
            <a:chExt cx="3817620" cy="4151629"/>
          </a:xfrm>
        </p:grpSpPr>
        <p:sp>
          <p:nvSpPr>
            <p:cNvPr id="89" name="object 10">
              <a:extLst>
                <a:ext uri="{FF2B5EF4-FFF2-40B4-BE49-F238E27FC236}">
                  <a16:creationId xmlns:a16="http://schemas.microsoft.com/office/drawing/2014/main" id="{79B4E086-1203-8471-5BFA-4729D9B1757E}"/>
                </a:ext>
              </a:extLst>
            </p:cNvPr>
            <p:cNvSpPr/>
            <p:nvPr/>
          </p:nvSpPr>
          <p:spPr>
            <a:xfrm>
              <a:off x="3732656" y="6016540"/>
              <a:ext cx="3796665" cy="3796665"/>
            </a:xfrm>
            <a:custGeom>
              <a:avLst/>
              <a:gdLst/>
              <a:ahLst/>
              <a:cxnLst/>
              <a:rect l="l" t="t" r="r" b="b"/>
              <a:pathLst>
                <a:path w="3796665" h="3796665">
                  <a:moveTo>
                    <a:pt x="1898193" y="3796376"/>
                  </a:moveTo>
                  <a:lnTo>
                    <a:pt x="1946435" y="3795775"/>
                  </a:lnTo>
                  <a:lnTo>
                    <a:pt x="1994381" y="3793981"/>
                  </a:lnTo>
                  <a:lnTo>
                    <a:pt x="2042016" y="3791009"/>
                  </a:lnTo>
                  <a:lnTo>
                    <a:pt x="2089327" y="3786873"/>
                  </a:lnTo>
                  <a:lnTo>
                    <a:pt x="2136299" y="3781586"/>
                  </a:lnTo>
                  <a:lnTo>
                    <a:pt x="2182918" y="3775164"/>
                  </a:lnTo>
                  <a:lnTo>
                    <a:pt x="2229169" y="3767621"/>
                  </a:lnTo>
                  <a:lnTo>
                    <a:pt x="2275039" y="3758970"/>
                  </a:lnTo>
                  <a:lnTo>
                    <a:pt x="2320514" y="3749226"/>
                  </a:lnTo>
                  <a:lnTo>
                    <a:pt x="2365578" y="3738404"/>
                  </a:lnTo>
                  <a:lnTo>
                    <a:pt x="2410219" y="3726516"/>
                  </a:lnTo>
                  <a:lnTo>
                    <a:pt x="2454420" y="3713579"/>
                  </a:lnTo>
                  <a:lnTo>
                    <a:pt x="2498170" y="3699605"/>
                  </a:lnTo>
                  <a:lnTo>
                    <a:pt x="2541452" y="3684609"/>
                  </a:lnTo>
                  <a:lnTo>
                    <a:pt x="2584253" y="3668606"/>
                  </a:lnTo>
                  <a:lnTo>
                    <a:pt x="2626559" y="3651610"/>
                  </a:lnTo>
                  <a:lnTo>
                    <a:pt x="2668355" y="3633634"/>
                  </a:lnTo>
                  <a:lnTo>
                    <a:pt x="2709628" y="3614693"/>
                  </a:lnTo>
                  <a:lnTo>
                    <a:pt x="2750362" y="3594801"/>
                  </a:lnTo>
                  <a:lnTo>
                    <a:pt x="2790544" y="3573973"/>
                  </a:lnTo>
                  <a:lnTo>
                    <a:pt x="2830160" y="3552223"/>
                  </a:lnTo>
                  <a:lnTo>
                    <a:pt x="2869195" y="3529565"/>
                  </a:lnTo>
                  <a:lnTo>
                    <a:pt x="2907635" y="3506012"/>
                  </a:lnTo>
                  <a:lnTo>
                    <a:pt x="2945465" y="3481581"/>
                  </a:lnTo>
                  <a:lnTo>
                    <a:pt x="2982673" y="3456284"/>
                  </a:lnTo>
                  <a:lnTo>
                    <a:pt x="3019242" y="3430135"/>
                  </a:lnTo>
                  <a:lnTo>
                    <a:pt x="3055160" y="3403150"/>
                  </a:lnTo>
                  <a:lnTo>
                    <a:pt x="3090412" y="3375342"/>
                  </a:lnTo>
                  <a:lnTo>
                    <a:pt x="3124983" y="3346726"/>
                  </a:lnTo>
                  <a:lnTo>
                    <a:pt x="3158860" y="3317316"/>
                  </a:lnTo>
                  <a:lnTo>
                    <a:pt x="3192027" y="3287126"/>
                  </a:lnTo>
                  <a:lnTo>
                    <a:pt x="3224472" y="3256169"/>
                  </a:lnTo>
                  <a:lnTo>
                    <a:pt x="3256180" y="3224462"/>
                  </a:lnTo>
                  <a:lnTo>
                    <a:pt x="3287136" y="3192017"/>
                  </a:lnTo>
                  <a:lnTo>
                    <a:pt x="3317326" y="3158849"/>
                  </a:lnTo>
                  <a:lnTo>
                    <a:pt x="3346737" y="3124972"/>
                  </a:lnTo>
                  <a:lnTo>
                    <a:pt x="3375353" y="3090401"/>
                  </a:lnTo>
                  <a:lnTo>
                    <a:pt x="3403161" y="3055149"/>
                  </a:lnTo>
                  <a:lnTo>
                    <a:pt x="3430146" y="3019232"/>
                  </a:lnTo>
                  <a:lnTo>
                    <a:pt x="3456294" y="2982662"/>
                  </a:lnTo>
                  <a:lnTo>
                    <a:pt x="3481591" y="2945455"/>
                  </a:lnTo>
                  <a:lnTo>
                    <a:pt x="3506023" y="2907624"/>
                  </a:lnTo>
                  <a:lnTo>
                    <a:pt x="3529575" y="2869184"/>
                  </a:lnTo>
                  <a:lnTo>
                    <a:pt x="3552233" y="2830149"/>
                  </a:lnTo>
                  <a:lnTo>
                    <a:pt x="3573984" y="2790534"/>
                  </a:lnTo>
                  <a:lnTo>
                    <a:pt x="3594812" y="2750352"/>
                  </a:lnTo>
                  <a:lnTo>
                    <a:pt x="3614703" y="2709617"/>
                  </a:lnTo>
                  <a:lnTo>
                    <a:pt x="3633644" y="2668345"/>
                  </a:lnTo>
                  <a:lnTo>
                    <a:pt x="3651620" y="2626548"/>
                  </a:lnTo>
                  <a:lnTo>
                    <a:pt x="3668617" y="2584243"/>
                  </a:lnTo>
                  <a:lnTo>
                    <a:pt x="3684620" y="2541441"/>
                  </a:lnTo>
                  <a:lnTo>
                    <a:pt x="3699616" y="2498159"/>
                  </a:lnTo>
                  <a:lnTo>
                    <a:pt x="3713589" y="2454410"/>
                  </a:lnTo>
                  <a:lnTo>
                    <a:pt x="3726527" y="2410208"/>
                  </a:lnTo>
                  <a:lnTo>
                    <a:pt x="3738414" y="2365568"/>
                  </a:lnTo>
                  <a:lnTo>
                    <a:pt x="3749237" y="2320503"/>
                  </a:lnTo>
                  <a:lnTo>
                    <a:pt x="3758981" y="2275029"/>
                  </a:lnTo>
                  <a:lnTo>
                    <a:pt x="3767631" y="2229159"/>
                  </a:lnTo>
                  <a:lnTo>
                    <a:pt x="3775175" y="2182907"/>
                  </a:lnTo>
                  <a:lnTo>
                    <a:pt x="3781597" y="2136288"/>
                  </a:lnTo>
                  <a:lnTo>
                    <a:pt x="3786883" y="2089316"/>
                  </a:lnTo>
                  <a:lnTo>
                    <a:pt x="3791020" y="2042005"/>
                  </a:lnTo>
                  <a:lnTo>
                    <a:pt x="3793992" y="1994370"/>
                  </a:lnTo>
                  <a:lnTo>
                    <a:pt x="3795785" y="1946424"/>
                  </a:lnTo>
                  <a:lnTo>
                    <a:pt x="3796387" y="1898183"/>
                  </a:lnTo>
                  <a:lnTo>
                    <a:pt x="3795785" y="1849941"/>
                  </a:lnTo>
                  <a:lnTo>
                    <a:pt x="3793992" y="1801996"/>
                  </a:lnTo>
                  <a:lnTo>
                    <a:pt x="3791020" y="1754361"/>
                  </a:lnTo>
                  <a:lnTo>
                    <a:pt x="3786883" y="1707051"/>
                  </a:lnTo>
                  <a:lnTo>
                    <a:pt x="3781597" y="1660079"/>
                  </a:lnTo>
                  <a:lnTo>
                    <a:pt x="3775175" y="1613461"/>
                  </a:lnTo>
                  <a:lnTo>
                    <a:pt x="3767631" y="1567209"/>
                  </a:lnTo>
                  <a:lnTo>
                    <a:pt x="3758981" y="1521339"/>
                  </a:lnTo>
                  <a:lnTo>
                    <a:pt x="3749237" y="1475865"/>
                  </a:lnTo>
                  <a:lnTo>
                    <a:pt x="3738414" y="1430801"/>
                  </a:lnTo>
                  <a:lnTo>
                    <a:pt x="3726527" y="1386161"/>
                  </a:lnTo>
                  <a:lnTo>
                    <a:pt x="3713589" y="1341960"/>
                  </a:lnTo>
                  <a:lnTo>
                    <a:pt x="3699616" y="1298211"/>
                  </a:lnTo>
                  <a:lnTo>
                    <a:pt x="3684620" y="1254929"/>
                  </a:lnTo>
                  <a:lnTo>
                    <a:pt x="3668617" y="1212128"/>
                  </a:lnTo>
                  <a:lnTo>
                    <a:pt x="3651620" y="1169823"/>
                  </a:lnTo>
                  <a:lnTo>
                    <a:pt x="3633644" y="1128027"/>
                  </a:lnTo>
                  <a:lnTo>
                    <a:pt x="3614703" y="1086754"/>
                  </a:lnTo>
                  <a:lnTo>
                    <a:pt x="3594812" y="1046020"/>
                  </a:lnTo>
                  <a:lnTo>
                    <a:pt x="3573984" y="1005838"/>
                  </a:lnTo>
                  <a:lnTo>
                    <a:pt x="3552233" y="966223"/>
                  </a:lnTo>
                  <a:lnTo>
                    <a:pt x="3529575" y="927188"/>
                  </a:lnTo>
                  <a:lnTo>
                    <a:pt x="3506023" y="888749"/>
                  </a:lnTo>
                  <a:lnTo>
                    <a:pt x="3481591" y="850918"/>
                  </a:lnTo>
                  <a:lnTo>
                    <a:pt x="3456294" y="813711"/>
                  </a:lnTo>
                  <a:lnTo>
                    <a:pt x="3430146" y="777142"/>
                  </a:lnTo>
                  <a:lnTo>
                    <a:pt x="3403161" y="741224"/>
                  </a:lnTo>
                  <a:lnTo>
                    <a:pt x="3375353" y="705973"/>
                  </a:lnTo>
                  <a:lnTo>
                    <a:pt x="3346737" y="671401"/>
                  </a:lnTo>
                  <a:lnTo>
                    <a:pt x="3317326" y="637525"/>
                  </a:lnTo>
                  <a:lnTo>
                    <a:pt x="3287136" y="604357"/>
                  </a:lnTo>
                  <a:lnTo>
                    <a:pt x="3256180" y="571912"/>
                  </a:lnTo>
                  <a:lnTo>
                    <a:pt x="3224472" y="540205"/>
                  </a:lnTo>
                  <a:lnTo>
                    <a:pt x="3192027" y="509249"/>
                  </a:lnTo>
                  <a:lnTo>
                    <a:pt x="3158860" y="479059"/>
                  </a:lnTo>
                  <a:lnTo>
                    <a:pt x="3124983" y="449648"/>
                  </a:lnTo>
                  <a:lnTo>
                    <a:pt x="3090412" y="421032"/>
                  </a:lnTo>
                  <a:lnTo>
                    <a:pt x="3055160" y="393225"/>
                  </a:lnTo>
                  <a:lnTo>
                    <a:pt x="3019242" y="366240"/>
                  </a:lnTo>
                  <a:lnTo>
                    <a:pt x="2982673" y="340091"/>
                  </a:lnTo>
                  <a:lnTo>
                    <a:pt x="2945465" y="314794"/>
                  </a:lnTo>
                  <a:lnTo>
                    <a:pt x="2907635" y="290363"/>
                  </a:lnTo>
                  <a:lnTo>
                    <a:pt x="2869195" y="266811"/>
                  </a:lnTo>
                  <a:lnTo>
                    <a:pt x="2830160" y="244152"/>
                  </a:lnTo>
                  <a:lnTo>
                    <a:pt x="2790544" y="222402"/>
                  </a:lnTo>
                  <a:lnTo>
                    <a:pt x="2750362" y="201574"/>
                  </a:lnTo>
                  <a:lnTo>
                    <a:pt x="2709628" y="181682"/>
                  </a:lnTo>
                  <a:lnTo>
                    <a:pt x="2668355" y="162742"/>
                  </a:lnTo>
                  <a:lnTo>
                    <a:pt x="2626559" y="144766"/>
                  </a:lnTo>
                  <a:lnTo>
                    <a:pt x="2584253" y="127769"/>
                  </a:lnTo>
                  <a:lnTo>
                    <a:pt x="2541452" y="111766"/>
                  </a:lnTo>
                  <a:lnTo>
                    <a:pt x="2498170" y="96770"/>
                  </a:lnTo>
                  <a:lnTo>
                    <a:pt x="2454420" y="82797"/>
                  </a:lnTo>
                  <a:lnTo>
                    <a:pt x="2410219" y="69859"/>
                  </a:lnTo>
                  <a:lnTo>
                    <a:pt x="2365578" y="57972"/>
                  </a:lnTo>
                  <a:lnTo>
                    <a:pt x="2320514" y="47149"/>
                  </a:lnTo>
                  <a:lnTo>
                    <a:pt x="2275039" y="37405"/>
                  </a:lnTo>
                  <a:lnTo>
                    <a:pt x="2229169" y="28755"/>
                  </a:lnTo>
                  <a:lnTo>
                    <a:pt x="2182918" y="21211"/>
                  </a:lnTo>
                  <a:lnTo>
                    <a:pt x="2136299" y="14789"/>
                  </a:lnTo>
                  <a:lnTo>
                    <a:pt x="2089327" y="9503"/>
                  </a:lnTo>
                  <a:lnTo>
                    <a:pt x="2042016" y="5366"/>
                  </a:lnTo>
                  <a:lnTo>
                    <a:pt x="1994381" y="2394"/>
                  </a:lnTo>
                  <a:lnTo>
                    <a:pt x="1946435" y="601"/>
                  </a:lnTo>
                  <a:lnTo>
                    <a:pt x="1898193" y="0"/>
                  </a:lnTo>
                  <a:lnTo>
                    <a:pt x="1849951" y="601"/>
                  </a:lnTo>
                  <a:lnTo>
                    <a:pt x="1802005" y="2394"/>
                  </a:lnTo>
                  <a:lnTo>
                    <a:pt x="1754370" y="5366"/>
                  </a:lnTo>
                  <a:lnTo>
                    <a:pt x="1707059" y="9503"/>
                  </a:lnTo>
                  <a:lnTo>
                    <a:pt x="1660087" y="14789"/>
                  </a:lnTo>
                  <a:lnTo>
                    <a:pt x="1613468" y="21211"/>
                  </a:lnTo>
                  <a:lnTo>
                    <a:pt x="1567217" y="28755"/>
                  </a:lnTo>
                  <a:lnTo>
                    <a:pt x="1521347" y="37405"/>
                  </a:lnTo>
                  <a:lnTo>
                    <a:pt x="1475872" y="47149"/>
                  </a:lnTo>
                  <a:lnTo>
                    <a:pt x="1430808" y="57972"/>
                  </a:lnTo>
                  <a:lnTo>
                    <a:pt x="1386167" y="69859"/>
                  </a:lnTo>
                  <a:lnTo>
                    <a:pt x="1341966" y="82797"/>
                  </a:lnTo>
                  <a:lnTo>
                    <a:pt x="1298216" y="96770"/>
                  </a:lnTo>
                  <a:lnTo>
                    <a:pt x="1254934" y="111766"/>
                  </a:lnTo>
                  <a:lnTo>
                    <a:pt x="1212133" y="127769"/>
                  </a:lnTo>
                  <a:lnTo>
                    <a:pt x="1169827" y="144766"/>
                  </a:lnTo>
                  <a:lnTo>
                    <a:pt x="1128031" y="162742"/>
                  </a:lnTo>
                  <a:lnTo>
                    <a:pt x="1086758" y="181682"/>
                  </a:lnTo>
                  <a:lnTo>
                    <a:pt x="1046024" y="201574"/>
                  </a:lnTo>
                  <a:lnTo>
                    <a:pt x="1005842" y="222402"/>
                  </a:lnTo>
                  <a:lnTo>
                    <a:pt x="966226" y="244152"/>
                  </a:lnTo>
                  <a:lnTo>
                    <a:pt x="927191" y="266811"/>
                  </a:lnTo>
                  <a:lnTo>
                    <a:pt x="888751" y="290363"/>
                  </a:lnTo>
                  <a:lnTo>
                    <a:pt x="850921" y="314794"/>
                  </a:lnTo>
                  <a:lnTo>
                    <a:pt x="813713" y="340091"/>
                  </a:lnTo>
                  <a:lnTo>
                    <a:pt x="777144" y="366240"/>
                  </a:lnTo>
                  <a:lnTo>
                    <a:pt x="741226" y="393225"/>
                  </a:lnTo>
                  <a:lnTo>
                    <a:pt x="705974" y="421032"/>
                  </a:lnTo>
                  <a:lnTo>
                    <a:pt x="671403" y="449648"/>
                  </a:lnTo>
                  <a:lnTo>
                    <a:pt x="637526" y="479059"/>
                  </a:lnTo>
                  <a:lnTo>
                    <a:pt x="604359" y="509249"/>
                  </a:lnTo>
                  <a:lnTo>
                    <a:pt x="571914" y="540205"/>
                  </a:lnTo>
                  <a:lnTo>
                    <a:pt x="540206" y="571912"/>
                  </a:lnTo>
                  <a:lnTo>
                    <a:pt x="509250" y="604357"/>
                  </a:lnTo>
                  <a:lnTo>
                    <a:pt x="479060" y="637525"/>
                  </a:lnTo>
                  <a:lnTo>
                    <a:pt x="449649" y="671401"/>
                  </a:lnTo>
                  <a:lnTo>
                    <a:pt x="421033" y="705973"/>
                  </a:lnTo>
                  <a:lnTo>
                    <a:pt x="393225" y="741224"/>
                  </a:lnTo>
                  <a:lnTo>
                    <a:pt x="366240" y="777142"/>
                  </a:lnTo>
                  <a:lnTo>
                    <a:pt x="340092" y="813711"/>
                  </a:lnTo>
                  <a:lnTo>
                    <a:pt x="314795" y="850918"/>
                  </a:lnTo>
                  <a:lnTo>
                    <a:pt x="290363" y="888749"/>
                  </a:lnTo>
                  <a:lnTo>
                    <a:pt x="266811" y="927188"/>
                  </a:lnTo>
                  <a:lnTo>
                    <a:pt x="244153" y="966223"/>
                  </a:lnTo>
                  <a:lnTo>
                    <a:pt x="222402" y="1005838"/>
                  </a:lnTo>
                  <a:lnTo>
                    <a:pt x="201574" y="1046020"/>
                  </a:lnTo>
                  <a:lnTo>
                    <a:pt x="181683" y="1086754"/>
                  </a:lnTo>
                  <a:lnTo>
                    <a:pt x="162742" y="1128027"/>
                  </a:lnTo>
                  <a:lnTo>
                    <a:pt x="144766" y="1169823"/>
                  </a:lnTo>
                  <a:lnTo>
                    <a:pt x="127769" y="1212128"/>
                  </a:lnTo>
                  <a:lnTo>
                    <a:pt x="111766" y="1254929"/>
                  </a:lnTo>
                  <a:lnTo>
                    <a:pt x="96771" y="1298211"/>
                  </a:lnTo>
                  <a:lnTo>
                    <a:pt x="82797" y="1341960"/>
                  </a:lnTo>
                  <a:lnTo>
                    <a:pt x="69859" y="1386161"/>
                  </a:lnTo>
                  <a:lnTo>
                    <a:pt x="57972" y="1430801"/>
                  </a:lnTo>
                  <a:lnTo>
                    <a:pt x="47149" y="1475865"/>
                  </a:lnTo>
                  <a:lnTo>
                    <a:pt x="37405" y="1521339"/>
                  </a:lnTo>
                  <a:lnTo>
                    <a:pt x="28755" y="1567209"/>
                  </a:lnTo>
                  <a:lnTo>
                    <a:pt x="21211" y="1613461"/>
                  </a:lnTo>
                  <a:lnTo>
                    <a:pt x="14789" y="1660079"/>
                  </a:lnTo>
                  <a:lnTo>
                    <a:pt x="9503" y="1707051"/>
                  </a:lnTo>
                  <a:lnTo>
                    <a:pt x="5366" y="1754361"/>
                  </a:lnTo>
                  <a:lnTo>
                    <a:pt x="2394" y="1801996"/>
                  </a:lnTo>
                  <a:lnTo>
                    <a:pt x="601" y="1849941"/>
                  </a:lnTo>
                  <a:lnTo>
                    <a:pt x="0" y="1898183"/>
                  </a:lnTo>
                  <a:lnTo>
                    <a:pt x="601" y="1946424"/>
                  </a:lnTo>
                  <a:lnTo>
                    <a:pt x="2394" y="1994370"/>
                  </a:lnTo>
                  <a:lnTo>
                    <a:pt x="5366" y="2042005"/>
                  </a:lnTo>
                  <a:lnTo>
                    <a:pt x="9503" y="2089316"/>
                  </a:lnTo>
                  <a:lnTo>
                    <a:pt x="14789" y="2136288"/>
                  </a:lnTo>
                  <a:lnTo>
                    <a:pt x="21211" y="2182907"/>
                  </a:lnTo>
                  <a:lnTo>
                    <a:pt x="28755" y="2229159"/>
                  </a:lnTo>
                  <a:lnTo>
                    <a:pt x="37405" y="2275029"/>
                  </a:lnTo>
                  <a:lnTo>
                    <a:pt x="47149" y="2320503"/>
                  </a:lnTo>
                  <a:lnTo>
                    <a:pt x="57972" y="2365568"/>
                  </a:lnTo>
                  <a:lnTo>
                    <a:pt x="69859" y="2410208"/>
                  </a:lnTo>
                  <a:lnTo>
                    <a:pt x="82797" y="2454410"/>
                  </a:lnTo>
                  <a:lnTo>
                    <a:pt x="96771" y="2498159"/>
                  </a:lnTo>
                  <a:lnTo>
                    <a:pt x="111766" y="2541441"/>
                  </a:lnTo>
                  <a:lnTo>
                    <a:pt x="127769" y="2584243"/>
                  </a:lnTo>
                  <a:lnTo>
                    <a:pt x="144766" y="2626548"/>
                  </a:lnTo>
                  <a:lnTo>
                    <a:pt x="162742" y="2668345"/>
                  </a:lnTo>
                  <a:lnTo>
                    <a:pt x="181683" y="2709617"/>
                  </a:lnTo>
                  <a:lnTo>
                    <a:pt x="201574" y="2750352"/>
                  </a:lnTo>
                  <a:lnTo>
                    <a:pt x="222402" y="2790534"/>
                  </a:lnTo>
                  <a:lnTo>
                    <a:pt x="244153" y="2830149"/>
                  </a:lnTo>
                  <a:lnTo>
                    <a:pt x="266811" y="2869184"/>
                  </a:lnTo>
                  <a:lnTo>
                    <a:pt x="290363" y="2907624"/>
                  </a:lnTo>
                  <a:lnTo>
                    <a:pt x="314795" y="2945455"/>
                  </a:lnTo>
                  <a:lnTo>
                    <a:pt x="340092" y="2982662"/>
                  </a:lnTo>
                  <a:lnTo>
                    <a:pt x="366240" y="3019232"/>
                  </a:lnTo>
                  <a:lnTo>
                    <a:pt x="393225" y="3055149"/>
                  </a:lnTo>
                  <a:lnTo>
                    <a:pt x="421033" y="3090401"/>
                  </a:lnTo>
                  <a:lnTo>
                    <a:pt x="449649" y="3124972"/>
                  </a:lnTo>
                  <a:lnTo>
                    <a:pt x="479060" y="3158849"/>
                  </a:lnTo>
                  <a:lnTo>
                    <a:pt x="509250" y="3192017"/>
                  </a:lnTo>
                  <a:lnTo>
                    <a:pt x="540206" y="3224462"/>
                  </a:lnTo>
                  <a:lnTo>
                    <a:pt x="571914" y="3256169"/>
                  </a:lnTo>
                  <a:lnTo>
                    <a:pt x="604359" y="3287126"/>
                  </a:lnTo>
                  <a:lnTo>
                    <a:pt x="637526" y="3317316"/>
                  </a:lnTo>
                  <a:lnTo>
                    <a:pt x="671403" y="3346726"/>
                  </a:lnTo>
                  <a:lnTo>
                    <a:pt x="705974" y="3375342"/>
                  </a:lnTo>
                  <a:lnTo>
                    <a:pt x="741226" y="3403150"/>
                  </a:lnTo>
                  <a:lnTo>
                    <a:pt x="777144" y="3430135"/>
                  </a:lnTo>
                  <a:lnTo>
                    <a:pt x="813713" y="3456284"/>
                  </a:lnTo>
                  <a:lnTo>
                    <a:pt x="850921" y="3481581"/>
                  </a:lnTo>
                  <a:lnTo>
                    <a:pt x="888751" y="3506012"/>
                  </a:lnTo>
                  <a:lnTo>
                    <a:pt x="927191" y="3529565"/>
                  </a:lnTo>
                  <a:lnTo>
                    <a:pt x="966226" y="3552223"/>
                  </a:lnTo>
                  <a:lnTo>
                    <a:pt x="1005842" y="3573973"/>
                  </a:lnTo>
                  <a:lnTo>
                    <a:pt x="1046024" y="3594801"/>
                  </a:lnTo>
                  <a:lnTo>
                    <a:pt x="1086758" y="3614693"/>
                  </a:lnTo>
                  <a:lnTo>
                    <a:pt x="1128031" y="3633634"/>
                  </a:lnTo>
                  <a:lnTo>
                    <a:pt x="1169827" y="3651610"/>
                  </a:lnTo>
                  <a:lnTo>
                    <a:pt x="1212133" y="3668606"/>
                  </a:lnTo>
                  <a:lnTo>
                    <a:pt x="1254934" y="3684609"/>
                  </a:lnTo>
                  <a:lnTo>
                    <a:pt x="1298216" y="3699605"/>
                  </a:lnTo>
                  <a:lnTo>
                    <a:pt x="1341966" y="3713579"/>
                  </a:lnTo>
                  <a:lnTo>
                    <a:pt x="1386167" y="3726516"/>
                  </a:lnTo>
                  <a:lnTo>
                    <a:pt x="1430808" y="3738404"/>
                  </a:lnTo>
                  <a:lnTo>
                    <a:pt x="1475872" y="3749226"/>
                  </a:lnTo>
                  <a:lnTo>
                    <a:pt x="1521347" y="3758970"/>
                  </a:lnTo>
                  <a:lnTo>
                    <a:pt x="1567217" y="3767621"/>
                  </a:lnTo>
                  <a:lnTo>
                    <a:pt x="1613468" y="3775164"/>
                  </a:lnTo>
                  <a:lnTo>
                    <a:pt x="1660087" y="3781586"/>
                  </a:lnTo>
                  <a:lnTo>
                    <a:pt x="1707059" y="3786873"/>
                  </a:lnTo>
                  <a:lnTo>
                    <a:pt x="1754370" y="3791009"/>
                  </a:lnTo>
                  <a:lnTo>
                    <a:pt x="1802005" y="3793981"/>
                  </a:lnTo>
                  <a:lnTo>
                    <a:pt x="1849951" y="3795775"/>
                  </a:lnTo>
                  <a:lnTo>
                    <a:pt x="1898193" y="3796376"/>
                  </a:lnTo>
                  <a:close/>
                </a:path>
              </a:pathLst>
            </a:custGeom>
            <a:ln w="20941">
              <a:solidFill>
                <a:srgbClr val="66C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11">
              <a:extLst>
                <a:ext uri="{FF2B5EF4-FFF2-40B4-BE49-F238E27FC236}">
                  <a16:creationId xmlns:a16="http://schemas.microsoft.com/office/drawing/2014/main" id="{27C2774F-1D3C-7D43-98E7-317FC337478E}"/>
                </a:ext>
              </a:extLst>
            </p:cNvPr>
            <p:cNvSpPr/>
            <p:nvPr/>
          </p:nvSpPr>
          <p:spPr>
            <a:xfrm>
              <a:off x="5662730" y="9383144"/>
              <a:ext cx="755015" cy="763905"/>
            </a:xfrm>
            <a:custGeom>
              <a:avLst/>
              <a:gdLst/>
              <a:ahLst/>
              <a:cxnLst/>
              <a:rect l="l" t="t" r="r" b="b"/>
              <a:pathLst>
                <a:path w="755014" h="763904">
                  <a:moveTo>
                    <a:pt x="699905" y="0"/>
                  </a:moveTo>
                  <a:lnTo>
                    <a:pt x="54720" y="0"/>
                  </a:lnTo>
                  <a:lnTo>
                    <a:pt x="33422" y="4307"/>
                  </a:lnTo>
                  <a:lnTo>
                    <a:pt x="16028" y="16055"/>
                  </a:lnTo>
                  <a:lnTo>
                    <a:pt x="4300" y="33479"/>
                  </a:lnTo>
                  <a:lnTo>
                    <a:pt x="0" y="54815"/>
                  </a:lnTo>
                  <a:lnTo>
                    <a:pt x="0" y="523785"/>
                  </a:lnTo>
                  <a:lnTo>
                    <a:pt x="4300" y="545120"/>
                  </a:lnTo>
                  <a:lnTo>
                    <a:pt x="16028" y="562544"/>
                  </a:lnTo>
                  <a:lnTo>
                    <a:pt x="33422" y="574292"/>
                  </a:lnTo>
                  <a:lnTo>
                    <a:pt x="54720" y="578600"/>
                  </a:lnTo>
                  <a:lnTo>
                    <a:pt x="313571" y="578600"/>
                  </a:lnTo>
                  <a:lnTo>
                    <a:pt x="279802" y="763714"/>
                  </a:lnTo>
                  <a:lnTo>
                    <a:pt x="579155" y="578600"/>
                  </a:lnTo>
                  <a:lnTo>
                    <a:pt x="699905" y="578600"/>
                  </a:lnTo>
                  <a:lnTo>
                    <a:pt x="721204" y="574292"/>
                  </a:lnTo>
                  <a:lnTo>
                    <a:pt x="738597" y="562544"/>
                  </a:lnTo>
                  <a:lnTo>
                    <a:pt x="750325" y="545120"/>
                  </a:lnTo>
                  <a:lnTo>
                    <a:pt x="754626" y="523785"/>
                  </a:lnTo>
                  <a:lnTo>
                    <a:pt x="754626" y="54815"/>
                  </a:lnTo>
                  <a:lnTo>
                    <a:pt x="750325" y="33479"/>
                  </a:lnTo>
                  <a:lnTo>
                    <a:pt x="738597" y="16055"/>
                  </a:lnTo>
                  <a:lnTo>
                    <a:pt x="721204" y="4307"/>
                  </a:lnTo>
                  <a:lnTo>
                    <a:pt x="6999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2">
              <a:extLst>
                <a:ext uri="{FF2B5EF4-FFF2-40B4-BE49-F238E27FC236}">
                  <a16:creationId xmlns:a16="http://schemas.microsoft.com/office/drawing/2014/main" id="{9987FF68-8016-C68A-92B5-875A9B1DDF40}"/>
                </a:ext>
              </a:extLst>
            </p:cNvPr>
            <p:cNvSpPr/>
            <p:nvPr/>
          </p:nvSpPr>
          <p:spPr>
            <a:xfrm>
              <a:off x="5662730" y="9383144"/>
              <a:ext cx="755015" cy="763905"/>
            </a:xfrm>
            <a:custGeom>
              <a:avLst/>
              <a:gdLst/>
              <a:ahLst/>
              <a:cxnLst/>
              <a:rect l="l" t="t" r="r" b="b"/>
              <a:pathLst>
                <a:path w="755014" h="763904">
                  <a:moveTo>
                    <a:pt x="0" y="523785"/>
                  </a:moveTo>
                  <a:lnTo>
                    <a:pt x="0" y="54815"/>
                  </a:lnTo>
                  <a:lnTo>
                    <a:pt x="4300" y="33479"/>
                  </a:lnTo>
                  <a:lnTo>
                    <a:pt x="16028" y="16055"/>
                  </a:lnTo>
                  <a:lnTo>
                    <a:pt x="33422" y="4307"/>
                  </a:lnTo>
                  <a:lnTo>
                    <a:pt x="54720" y="0"/>
                  </a:lnTo>
                  <a:lnTo>
                    <a:pt x="699905" y="0"/>
                  </a:lnTo>
                  <a:lnTo>
                    <a:pt x="721204" y="4307"/>
                  </a:lnTo>
                  <a:lnTo>
                    <a:pt x="738597" y="16055"/>
                  </a:lnTo>
                  <a:lnTo>
                    <a:pt x="750325" y="33479"/>
                  </a:lnTo>
                  <a:lnTo>
                    <a:pt x="754626" y="54815"/>
                  </a:lnTo>
                  <a:lnTo>
                    <a:pt x="754626" y="523785"/>
                  </a:lnTo>
                  <a:lnTo>
                    <a:pt x="750325" y="545120"/>
                  </a:lnTo>
                  <a:lnTo>
                    <a:pt x="738597" y="562544"/>
                  </a:lnTo>
                  <a:lnTo>
                    <a:pt x="721204" y="574292"/>
                  </a:lnTo>
                  <a:lnTo>
                    <a:pt x="699905" y="578600"/>
                  </a:lnTo>
                  <a:lnTo>
                    <a:pt x="579155" y="578600"/>
                  </a:lnTo>
                  <a:lnTo>
                    <a:pt x="279802" y="763714"/>
                  </a:lnTo>
                  <a:lnTo>
                    <a:pt x="313571" y="578600"/>
                  </a:lnTo>
                  <a:lnTo>
                    <a:pt x="54720" y="578600"/>
                  </a:lnTo>
                  <a:lnTo>
                    <a:pt x="33422" y="574292"/>
                  </a:lnTo>
                  <a:lnTo>
                    <a:pt x="16028" y="562544"/>
                  </a:lnTo>
                  <a:lnTo>
                    <a:pt x="4300" y="545120"/>
                  </a:lnTo>
                  <a:lnTo>
                    <a:pt x="0" y="523785"/>
                  </a:lnTo>
                  <a:close/>
                </a:path>
              </a:pathLst>
            </a:custGeom>
            <a:ln w="20941">
              <a:solidFill>
                <a:srgbClr val="66C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13">
            <a:extLst>
              <a:ext uri="{FF2B5EF4-FFF2-40B4-BE49-F238E27FC236}">
                <a16:creationId xmlns:a16="http://schemas.microsoft.com/office/drawing/2014/main" id="{2901CAC6-6720-8506-4448-70710AC98DE7}"/>
              </a:ext>
            </a:extLst>
          </p:cNvPr>
          <p:cNvGrpSpPr/>
          <p:nvPr userDrawn="1"/>
        </p:nvGrpSpPr>
        <p:grpSpPr>
          <a:xfrm>
            <a:off x="7946684" y="1598067"/>
            <a:ext cx="3932231" cy="3807460"/>
            <a:chOff x="7946057" y="1598067"/>
            <a:chExt cx="3931920" cy="3807460"/>
          </a:xfrm>
        </p:grpSpPr>
        <p:sp>
          <p:nvSpPr>
            <p:cNvPr id="93" name="object 14">
              <a:extLst>
                <a:ext uri="{FF2B5EF4-FFF2-40B4-BE49-F238E27FC236}">
                  <a16:creationId xmlns:a16="http://schemas.microsoft.com/office/drawing/2014/main" id="{05501C04-76FE-AEC7-56CC-8CF6C34F7A6C}"/>
                </a:ext>
              </a:extLst>
            </p:cNvPr>
            <p:cNvSpPr/>
            <p:nvPr/>
          </p:nvSpPr>
          <p:spPr>
            <a:xfrm>
              <a:off x="8080688" y="1608538"/>
              <a:ext cx="3786504" cy="3786504"/>
            </a:xfrm>
            <a:custGeom>
              <a:avLst/>
              <a:gdLst/>
              <a:ahLst/>
              <a:cxnLst/>
              <a:rect l="l" t="t" r="r" b="b"/>
              <a:pathLst>
                <a:path w="3786504" h="3786504">
                  <a:moveTo>
                    <a:pt x="1893177" y="3786345"/>
                  </a:moveTo>
                  <a:lnTo>
                    <a:pt x="1941292" y="3785745"/>
                  </a:lnTo>
                  <a:lnTo>
                    <a:pt x="1989110" y="3783956"/>
                  </a:lnTo>
                  <a:lnTo>
                    <a:pt x="2036620" y="3780992"/>
                  </a:lnTo>
                  <a:lnTo>
                    <a:pt x="2083805" y="3776867"/>
                  </a:lnTo>
                  <a:lnTo>
                    <a:pt x="2130653" y="3771595"/>
                  </a:lnTo>
                  <a:lnTo>
                    <a:pt x="2177149" y="3765189"/>
                  </a:lnTo>
                  <a:lnTo>
                    <a:pt x="2223278" y="3757666"/>
                  </a:lnTo>
                  <a:lnTo>
                    <a:pt x="2269027" y="3749038"/>
                  </a:lnTo>
                  <a:lnTo>
                    <a:pt x="2314381" y="3739320"/>
                  </a:lnTo>
                  <a:lnTo>
                    <a:pt x="2359326" y="3728526"/>
                  </a:lnTo>
                  <a:lnTo>
                    <a:pt x="2403848" y="3716670"/>
                  </a:lnTo>
                  <a:lnTo>
                    <a:pt x="2447933" y="3703767"/>
                  </a:lnTo>
                  <a:lnTo>
                    <a:pt x="2491567" y="3689830"/>
                  </a:lnTo>
                  <a:lnTo>
                    <a:pt x="2534735" y="3674874"/>
                  </a:lnTo>
                  <a:lnTo>
                    <a:pt x="2577423" y="3658913"/>
                  </a:lnTo>
                  <a:lnTo>
                    <a:pt x="2619617" y="3641962"/>
                  </a:lnTo>
                  <a:lnTo>
                    <a:pt x="2661303" y="3624033"/>
                  </a:lnTo>
                  <a:lnTo>
                    <a:pt x="2702466" y="3605143"/>
                  </a:lnTo>
                  <a:lnTo>
                    <a:pt x="2743093" y="3585304"/>
                  </a:lnTo>
                  <a:lnTo>
                    <a:pt x="2783169" y="3564531"/>
                  </a:lnTo>
                  <a:lnTo>
                    <a:pt x="2822680" y="3542838"/>
                  </a:lnTo>
                  <a:lnTo>
                    <a:pt x="2861611" y="3520240"/>
                  </a:lnTo>
                  <a:lnTo>
                    <a:pt x="2899950" y="3496750"/>
                  </a:lnTo>
                  <a:lnTo>
                    <a:pt x="2937680" y="3472383"/>
                  </a:lnTo>
                  <a:lnTo>
                    <a:pt x="2974789" y="3447153"/>
                  </a:lnTo>
                  <a:lnTo>
                    <a:pt x="3011262" y="3421074"/>
                  </a:lnTo>
                  <a:lnTo>
                    <a:pt x="3047085" y="3394160"/>
                  </a:lnTo>
                  <a:lnTo>
                    <a:pt x="3082244" y="3366426"/>
                  </a:lnTo>
                  <a:lnTo>
                    <a:pt x="3116724" y="3337885"/>
                  </a:lnTo>
                  <a:lnTo>
                    <a:pt x="3150511" y="3308553"/>
                  </a:lnTo>
                  <a:lnTo>
                    <a:pt x="3183591" y="3278442"/>
                  </a:lnTo>
                  <a:lnTo>
                    <a:pt x="3215951" y="3247568"/>
                  </a:lnTo>
                  <a:lnTo>
                    <a:pt x="3247574" y="3215944"/>
                  </a:lnTo>
                  <a:lnTo>
                    <a:pt x="3278449" y="3183585"/>
                  </a:lnTo>
                  <a:lnTo>
                    <a:pt x="3308559" y="3150505"/>
                  </a:lnTo>
                  <a:lnTo>
                    <a:pt x="3337892" y="3116718"/>
                  </a:lnTo>
                  <a:lnTo>
                    <a:pt x="3366433" y="3082238"/>
                  </a:lnTo>
                  <a:lnTo>
                    <a:pt x="3394167" y="3047079"/>
                  </a:lnTo>
                  <a:lnTo>
                    <a:pt x="3421081" y="3011257"/>
                  </a:lnTo>
                  <a:lnTo>
                    <a:pt x="3447160" y="2974784"/>
                  </a:lnTo>
                  <a:lnTo>
                    <a:pt x="3472391" y="2937675"/>
                  </a:lnTo>
                  <a:lnTo>
                    <a:pt x="3496758" y="2899944"/>
                  </a:lnTo>
                  <a:lnTo>
                    <a:pt x="3520248" y="2861605"/>
                  </a:lnTo>
                  <a:lnTo>
                    <a:pt x="3542846" y="2822674"/>
                  </a:lnTo>
                  <a:lnTo>
                    <a:pt x="3564539" y="2783163"/>
                  </a:lnTo>
                  <a:lnTo>
                    <a:pt x="3585312" y="2743087"/>
                  </a:lnTo>
                  <a:lnTo>
                    <a:pt x="3605152" y="2702460"/>
                  </a:lnTo>
                  <a:lnTo>
                    <a:pt x="3624042" y="2661297"/>
                  </a:lnTo>
                  <a:lnTo>
                    <a:pt x="3641971" y="2619611"/>
                  </a:lnTo>
                  <a:lnTo>
                    <a:pt x="3658923" y="2577417"/>
                  </a:lnTo>
                  <a:lnTo>
                    <a:pt x="3674884" y="2534729"/>
                  </a:lnTo>
                  <a:lnTo>
                    <a:pt x="3689840" y="2491560"/>
                  </a:lnTo>
                  <a:lnTo>
                    <a:pt x="3703776" y="2447927"/>
                  </a:lnTo>
                  <a:lnTo>
                    <a:pt x="3716680" y="2403842"/>
                  </a:lnTo>
                  <a:lnTo>
                    <a:pt x="3728536" y="2359319"/>
                  </a:lnTo>
                  <a:lnTo>
                    <a:pt x="3739330" y="2314374"/>
                  </a:lnTo>
                  <a:lnTo>
                    <a:pt x="3749048" y="2269019"/>
                  </a:lnTo>
                  <a:lnTo>
                    <a:pt x="3757676" y="2223270"/>
                  </a:lnTo>
                  <a:lnTo>
                    <a:pt x="3765200" y="2177141"/>
                  </a:lnTo>
                  <a:lnTo>
                    <a:pt x="3771605" y="2130645"/>
                  </a:lnTo>
                  <a:lnTo>
                    <a:pt x="3776877" y="2083797"/>
                  </a:lnTo>
                  <a:lnTo>
                    <a:pt x="3781003" y="2036611"/>
                  </a:lnTo>
                  <a:lnTo>
                    <a:pt x="3783967" y="1989101"/>
                  </a:lnTo>
                  <a:lnTo>
                    <a:pt x="3785756" y="1941282"/>
                  </a:lnTo>
                  <a:lnTo>
                    <a:pt x="3786355" y="1893167"/>
                  </a:lnTo>
                  <a:lnTo>
                    <a:pt x="3785756" y="1845053"/>
                  </a:lnTo>
                  <a:lnTo>
                    <a:pt x="3783967" y="1797234"/>
                  </a:lnTo>
                  <a:lnTo>
                    <a:pt x="3781003" y="1749725"/>
                  </a:lnTo>
                  <a:lnTo>
                    <a:pt x="3776877" y="1702539"/>
                  </a:lnTo>
                  <a:lnTo>
                    <a:pt x="3771605" y="1655692"/>
                  </a:lnTo>
                  <a:lnTo>
                    <a:pt x="3765200" y="1609196"/>
                  </a:lnTo>
                  <a:lnTo>
                    <a:pt x="3757676" y="1563067"/>
                  </a:lnTo>
                  <a:lnTo>
                    <a:pt x="3749048" y="1517318"/>
                  </a:lnTo>
                  <a:lnTo>
                    <a:pt x="3739330" y="1471964"/>
                  </a:lnTo>
                  <a:lnTo>
                    <a:pt x="3728536" y="1427019"/>
                  </a:lnTo>
                  <a:lnTo>
                    <a:pt x="3716680" y="1382497"/>
                  </a:lnTo>
                  <a:lnTo>
                    <a:pt x="3703776" y="1338412"/>
                  </a:lnTo>
                  <a:lnTo>
                    <a:pt x="3689840" y="1294779"/>
                  </a:lnTo>
                  <a:lnTo>
                    <a:pt x="3674884" y="1251611"/>
                  </a:lnTo>
                  <a:lnTo>
                    <a:pt x="3658923" y="1208923"/>
                  </a:lnTo>
                  <a:lnTo>
                    <a:pt x="3641971" y="1166729"/>
                  </a:lnTo>
                  <a:lnTo>
                    <a:pt x="3624042" y="1125044"/>
                  </a:lnTo>
                  <a:lnTo>
                    <a:pt x="3605152" y="1083880"/>
                  </a:lnTo>
                  <a:lnTo>
                    <a:pt x="3585312" y="1043254"/>
                  </a:lnTo>
                  <a:lnTo>
                    <a:pt x="3564539" y="1003178"/>
                  </a:lnTo>
                  <a:lnTo>
                    <a:pt x="3542846" y="963667"/>
                  </a:lnTo>
                  <a:lnTo>
                    <a:pt x="3520248" y="924736"/>
                  </a:lnTo>
                  <a:lnTo>
                    <a:pt x="3496758" y="886398"/>
                  </a:lnTo>
                  <a:lnTo>
                    <a:pt x="3472391" y="848667"/>
                  </a:lnTo>
                  <a:lnTo>
                    <a:pt x="3447160" y="811558"/>
                  </a:lnTo>
                  <a:lnTo>
                    <a:pt x="3421081" y="775086"/>
                  </a:lnTo>
                  <a:lnTo>
                    <a:pt x="3394167" y="739263"/>
                  </a:lnTo>
                  <a:lnTo>
                    <a:pt x="3366433" y="704105"/>
                  </a:lnTo>
                  <a:lnTo>
                    <a:pt x="3337892" y="669625"/>
                  </a:lnTo>
                  <a:lnTo>
                    <a:pt x="3308559" y="635838"/>
                  </a:lnTo>
                  <a:lnTo>
                    <a:pt x="3278449" y="602758"/>
                  </a:lnTo>
                  <a:lnTo>
                    <a:pt x="3247574" y="570399"/>
                  </a:lnTo>
                  <a:lnTo>
                    <a:pt x="3215951" y="538775"/>
                  </a:lnTo>
                  <a:lnTo>
                    <a:pt x="3183591" y="507901"/>
                  </a:lnTo>
                  <a:lnTo>
                    <a:pt x="3150511" y="477791"/>
                  </a:lnTo>
                  <a:lnTo>
                    <a:pt x="3116724" y="448458"/>
                  </a:lnTo>
                  <a:lnTo>
                    <a:pt x="3082244" y="419918"/>
                  </a:lnTo>
                  <a:lnTo>
                    <a:pt x="3047085" y="392184"/>
                  </a:lnTo>
                  <a:lnTo>
                    <a:pt x="3011262" y="365270"/>
                  </a:lnTo>
                  <a:lnTo>
                    <a:pt x="2974789" y="339191"/>
                  </a:lnTo>
                  <a:lnTo>
                    <a:pt x="2937680" y="313961"/>
                  </a:lnTo>
                  <a:lnTo>
                    <a:pt x="2899950" y="289594"/>
                  </a:lnTo>
                  <a:lnTo>
                    <a:pt x="2861611" y="266104"/>
                  </a:lnTo>
                  <a:lnTo>
                    <a:pt x="2822680" y="243506"/>
                  </a:lnTo>
                  <a:lnTo>
                    <a:pt x="2783169" y="221813"/>
                  </a:lnTo>
                  <a:lnTo>
                    <a:pt x="2743093" y="201040"/>
                  </a:lnTo>
                  <a:lnTo>
                    <a:pt x="2702466" y="181201"/>
                  </a:lnTo>
                  <a:lnTo>
                    <a:pt x="2661303" y="162311"/>
                  </a:lnTo>
                  <a:lnTo>
                    <a:pt x="2619617" y="144383"/>
                  </a:lnTo>
                  <a:lnTo>
                    <a:pt x="2577423" y="127431"/>
                  </a:lnTo>
                  <a:lnTo>
                    <a:pt x="2534735" y="111470"/>
                  </a:lnTo>
                  <a:lnTo>
                    <a:pt x="2491567" y="96514"/>
                  </a:lnTo>
                  <a:lnTo>
                    <a:pt x="2447933" y="82577"/>
                  </a:lnTo>
                  <a:lnTo>
                    <a:pt x="2403848" y="69674"/>
                  </a:lnTo>
                  <a:lnTo>
                    <a:pt x="2359326" y="57818"/>
                  </a:lnTo>
                  <a:lnTo>
                    <a:pt x="2314381" y="47024"/>
                  </a:lnTo>
                  <a:lnTo>
                    <a:pt x="2269027" y="37306"/>
                  </a:lnTo>
                  <a:lnTo>
                    <a:pt x="2223278" y="28679"/>
                  </a:lnTo>
                  <a:lnTo>
                    <a:pt x="2177149" y="21155"/>
                  </a:lnTo>
                  <a:lnTo>
                    <a:pt x="2130653" y="14750"/>
                  </a:lnTo>
                  <a:lnTo>
                    <a:pt x="2083805" y="9478"/>
                  </a:lnTo>
                  <a:lnTo>
                    <a:pt x="2036620" y="5352"/>
                  </a:lnTo>
                  <a:lnTo>
                    <a:pt x="1989110" y="2388"/>
                  </a:lnTo>
                  <a:lnTo>
                    <a:pt x="1941292" y="599"/>
                  </a:lnTo>
                  <a:lnTo>
                    <a:pt x="1893177" y="0"/>
                  </a:lnTo>
                  <a:lnTo>
                    <a:pt x="1845063" y="599"/>
                  </a:lnTo>
                  <a:lnTo>
                    <a:pt x="1797244" y="2388"/>
                  </a:lnTo>
                  <a:lnTo>
                    <a:pt x="1749735" y="5352"/>
                  </a:lnTo>
                  <a:lnTo>
                    <a:pt x="1702550" y="9478"/>
                  </a:lnTo>
                  <a:lnTo>
                    <a:pt x="1655702" y="14750"/>
                  </a:lnTo>
                  <a:lnTo>
                    <a:pt x="1609206" y="21155"/>
                  </a:lnTo>
                  <a:lnTo>
                    <a:pt x="1563077" y="28679"/>
                  </a:lnTo>
                  <a:lnTo>
                    <a:pt x="1517328" y="37306"/>
                  </a:lnTo>
                  <a:lnTo>
                    <a:pt x="1471974" y="47024"/>
                  </a:lnTo>
                  <a:lnTo>
                    <a:pt x="1427029" y="57818"/>
                  </a:lnTo>
                  <a:lnTo>
                    <a:pt x="1382506" y="69674"/>
                  </a:lnTo>
                  <a:lnTo>
                    <a:pt x="1338421" y="82577"/>
                  </a:lnTo>
                  <a:lnTo>
                    <a:pt x="1294788" y="96514"/>
                  </a:lnTo>
                  <a:lnTo>
                    <a:pt x="1251620" y="111470"/>
                  </a:lnTo>
                  <a:lnTo>
                    <a:pt x="1208932" y="127431"/>
                  </a:lnTo>
                  <a:lnTo>
                    <a:pt x="1166738" y="144383"/>
                  </a:lnTo>
                  <a:lnTo>
                    <a:pt x="1125052" y="162311"/>
                  </a:lnTo>
                  <a:lnTo>
                    <a:pt x="1083889" y="181201"/>
                  </a:lnTo>
                  <a:lnTo>
                    <a:pt x="1043262" y="201040"/>
                  </a:lnTo>
                  <a:lnTo>
                    <a:pt x="1003186" y="221813"/>
                  </a:lnTo>
                  <a:lnTo>
                    <a:pt x="963675" y="243506"/>
                  </a:lnTo>
                  <a:lnTo>
                    <a:pt x="924744" y="266104"/>
                  </a:lnTo>
                  <a:lnTo>
                    <a:pt x="886405" y="289594"/>
                  </a:lnTo>
                  <a:lnTo>
                    <a:pt x="848675" y="313961"/>
                  </a:lnTo>
                  <a:lnTo>
                    <a:pt x="811566" y="339191"/>
                  </a:lnTo>
                  <a:lnTo>
                    <a:pt x="775092" y="365270"/>
                  </a:lnTo>
                  <a:lnTo>
                    <a:pt x="739270" y="392184"/>
                  </a:lnTo>
                  <a:lnTo>
                    <a:pt x="704111" y="419918"/>
                  </a:lnTo>
                  <a:lnTo>
                    <a:pt x="669631" y="448458"/>
                  </a:lnTo>
                  <a:lnTo>
                    <a:pt x="635844" y="477791"/>
                  </a:lnTo>
                  <a:lnTo>
                    <a:pt x="602764" y="507901"/>
                  </a:lnTo>
                  <a:lnTo>
                    <a:pt x="570404" y="538775"/>
                  </a:lnTo>
                  <a:lnTo>
                    <a:pt x="538781" y="570399"/>
                  </a:lnTo>
                  <a:lnTo>
                    <a:pt x="507906" y="602758"/>
                  </a:lnTo>
                  <a:lnTo>
                    <a:pt x="477796" y="635838"/>
                  </a:lnTo>
                  <a:lnTo>
                    <a:pt x="448463" y="669625"/>
                  </a:lnTo>
                  <a:lnTo>
                    <a:pt x="419922" y="704105"/>
                  </a:lnTo>
                  <a:lnTo>
                    <a:pt x="392188" y="739263"/>
                  </a:lnTo>
                  <a:lnTo>
                    <a:pt x="365274" y="775086"/>
                  </a:lnTo>
                  <a:lnTo>
                    <a:pt x="339195" y="811558"/>
                  </a:lnTo>
                  <a:lnTo>
                    <a:pt x="313964" y="848667"/>
                  </a:lnTo>
                  <a:lnTo>
                    <a:pt x="289597" y="886398"/>
                  </a:lnTo>
                  <a:lnTo>
                    <a:pt x="266107" y="924736"/>
                  </a:lnTo>
                  <a:lnTo>
                    <a:pt x="243509" y="963667"/>
                  </a:lnTo>
                  <a:lnTo>
                    <a:pt x="221816" y="1003178"/>
                  </a:lnTo>
                  <a:lnTo>
                    <a:pt x="201042" y="1043254"/>
                  </a:lnTo>
                  <a:lnTo>
                    <a:pt x="181203" y="1083880"/>
                  </a:lnTo>
                  <a:lnTo>
                    <a:pt x="162313" y="1125044"/>
                  </a:lnTo>
                  <a:lnTo>
                    <a:pt x="144384" y="1166729"/>
                  </a:lnTo>
                  <a:lnTo>
                    <a:pt x="127432" y="1208923"/>
                  </a:lnTo>
                  <a:lnTo>
                    <a:pt x="111471" y="1251611"/>
                  </a:lnTo>
                  <a:lnTo>
                    <a:pt x="96515" y="1294779"/>
                  </a:lnTo>
                  <a:lnTo>
                    <a:pt x="82578" y="1338412"/>
                  </a:lnTo>
                  <a:lnTo>
                    <a:pt x="69675" y="1382497"/>
                  </a:lnTo>
                  <a:lnTo>
                    <a:pt x="57819" y="1427019"/>
                  </a:lnTo>
                  <a:lnTo>
                    <a:pt x="47025" y="1471964"/>
                  </a:lnTo>
                  <a:lnTo>
                    <a:pt x="37307" y="1517318"/>
                  </a:lnTo>
                  <a:lnTo>
                    <a:pt x="28679" y="1563067"/>
                  </a:lnTo>
                  <a:lnTo>
                    <a:pt x="21155" y="1609196"/>
                  </a:lnTo>
                  <a:lnTo>
                    <a:pt x="14750" y="1655692"/>
                  </a:lnTo>
                  <a:lnTo>
                    <a:pt x="9478" y="1702539"/>
                  </a:lnTo>
                  <a:lnTo>
                    <a:pt x="5352" y="1749725"/>
                  </a:lnTo>
                  <a:lnTo>
                    <a:pt x="2388" y="1797234"/>
                  </a:lnTo>
                  <a:lnTo>
                    <a:pt x="599" y="1845053"/>
                  </a:lnTo>
                  <a:lnTo>
                    <a:pt x="0" y="1893167"/>
                  </a:lnTo>
                  <a:lnTo>
                    <a:pt x="599" y="1941282"/>
                  </a:lnTo>
                  <a:lnTo>
                    <a:pt x="2388" y="1989101"/>
                  </a:lnTo>
                  <a:lnTo>
                    <a:pt x="5352" y="2036611"/>
                  </a:lnTo>
                  <a:lnTo>
                    <a:pt x="9478" y="2083797"/>
                  </a:lnTo>
                  <a:lnTo>
                    <a:pt x="14750" y="2130645"/>
                  </a:lnTo>
                  <a:lnTo>
                    <a:pt x="21155" y="2177141"/>
                  </a:lnTo>
                  <a:lnTo>
                    <a:pt x="28679" y="2223270"/>
                  </a:lnTo>
                  <a:lnTo>
                    <a:pt x="37307" y="2269019"/>
                  </a:lnTo>
                  <a:lnTo>
                    <a:pt x="47025" y="2314374"/>
                  </a:lnTo>
                  <a:lnTo>
                    <a:pt x="57819" y="2359319"/>
                  </a:lnTo>
                  <a:lnTo>
                    <a:pt x="69675" y="2403842"/>
                  </a:lnTo>
                  <a:lnTo>
                    <a:pt x="82578" y="2447927"/>
                  </a:lnTo>
                  <a:lnTo>
                    <a:pt x="96515" y="2491560"/>
                  </a:lnTo>
                  <a:lnTo>
                    <a:pt x="111471" y="2534729"/>
                  </a:lnTo>
                  <a:lnTo>
                    <a:pt x="127432" y="2577417"/>
                  </a:lnTo>
                  <a:lnTo>
                    <a:pt x="144384" y="2619611"/>
                  </a:lnTo>
                  <a:lnTo>
                    <a:pt x="162313" y="2661297"/>
                  </a:lnTo>
                  <a:lnTo>
                    <a:pt x="181203" y="2702460"/>
                  </a:lnTo>
                  <a:lnTo>
                    <a:pt x="201042" y="2743087"/>
                  </a:lnTo>
                  <a:lnTo>
                    <a:pt x="221816" y="2783163"/>
                  </a:lnTo>
                  <a:lnTo>
                    <a:pt x="243509" y="2822674"/>
                  </a:lnTo>
                  <a:lnTo>
                    <a:pt x="266107" y="2861605"/>
                  </a:lnTo>
                  <a:lnTo>
                    <a:pt x="289597" y="2899944"/>
                  </a:lnTo>
                  <a:lnTo>
                    <a:pt x="313964" y="2937675"/>
                  </a:lnTo>
                  <a:lnTo>
                    <a:pt x="339195" y="2974784"/>
                  </a:lnTo>
                  <a:lnTo>
                    <a:pt x="365274" y="3011257"/>
                  </a:lnTo>
                  <a:lnTo>
                    <a:pt x="392188" y="3047079"/>
                  </a:lnTo>
                  <a:lnTo>
                    <a:pt x="419922" y="3082238"/>
                  </a:lnTo>
                  <a:lnTo>
                    <a:pt x="448463" y="3116718"/>
                  </a:lnTo>
                  <a:lnTo>
                    <a:pt x="477796" y="3150505"/>
                  </a:lnTo>
                  <a:lnTo>
                    <a:pt x="507906" y="3183585"/>
                  </a:lnTo>
                  <a:lnTo>
                    <a:pt x="538781" y="3215944"/>
                  </a:lnTo>
                  <a:lnTo>
                    <a:pt x="570404" y="3247568"/>
                  </a:lnTo>
                  <a:lnTo>
                    <a:pt x="602764" y="3278442"/>
                  </a:lnTo>
                  <a:lnTo>
                    <a:pt x="635844" y="3308553"/>
                  </a:lnTo>
                  <a:lnTo>
                    <a:pt x="669631" y="3337885"/>
                  </a:lnTo>
                  <a:lnTo>
                    <a:pt x="704111" y="3366426"/>
                  </a:lnTo>
                  <a:lnTo>
                    <a:pt x="739270" y="3394160"/>
                  </a:lnTo>
                  <a:lnTo>
                    <a:pt x="775092" y="3421074"/>
                  </a:lnTo>
                  <a:lnTo>
                    <a:pt x="811566" y="3447153"/>
                  </a:lnTo>
                  <a:lnTo>
                    <a:pt x="848675" y="3472383"/>
                  </a:lnTo>
                  <a:lnTo>
                    <a:pt x="886405" y="3496750"/>
                  </a:lnTo>
                  <a:lnTo>
                    <a:pt x="924744" y="3520240"/>
                  </a:lnTo>
                  <a:lnTo>
                    <a:pt x="963675" y="3542838"/>
                  </a:lnTo>
                  <a:lnTo>
                    <a:pt x="1003186" y="3564531"/>
                  </a:lnTo>
                  <a:lnTo>
                    <a:pt x="1043262" y="3585304"/>
                  </a:lnTo>
                  <a:lnTo>
                    <a:pt x="1083889" y="3605143"/>
                  </a:lnTo>
                  <a:lnTo>
                    <a:pt x="1125052" y="3624033"/>
                  </a:lnTo>
                  <a:lnTo>
                    <a:pt x="1166738" y="3641962"/>
                  </a:lnTo>
                  <a:lnTo>
                    <a:pt x="1208932" y="3658913"/>
                  </a:lnTo>
                  <a:lnTo>
                    <a:pt x="1251620" y="3674874"/>
                  </a:lnTo>
                  <a:lnTo>
                    <a:pt x="1294788" y="3689830"/>
                  </a:lnTo>
                  <a:lnTo>
                    <a:pt x="1338421" y="3703767"/>
                  </a:lnTo>
                  <a:lnTo>
                    <a:pt x="1382506" y="3716670"/>
                  </a:lnTo>
                  <a:lnTo>
                    <a:pt x="1427029" y="3728526"/>
                  </a:lnTo>
                  <a:lnTo>
                    <a:pt x="1471974" y="3739320"/>
                  </a:lnTo>
                  <a:lnTo>
                    <a:pt x="1517328" y="3749038"/>
                  </a:lnTo>
                  <a:lnTo>
                    <a:pt x="1563077" y="3757666"/>
                  </a:lnTo>
                  <a:lnTo>
                    <a:pt x="1609206" y="3765189"/>
                  </a:lnTo>
                  <a:lnTo>
                    <a:pt x="1655702" y="3771595"/>
                  </a:lnTo>
                  <a:lnTo>
                    <a:pt x="1702550" y="3776867"/>
                  </a:lnTo>
                  <a:lnTo>
                    <a:pt x="1749735" y="3780992"/>
                  </a:lnTo>
                  <a:lnTo>
                    <a:pt x="1797244" y="3783956"/>
                  </a:lnTo>
                  <a:lnTo>
                    <a:pt x="1845063" y="3785745"/>
                  </a:lnTo>
                  <a:lnTo>
                    <a:pt x="1893177" y="3786345"/>
                  </a:lnTo>
                  <a:close/>
                </a:path>
              </a:pathLst>
            </a:custGeom>
            <a:ln w="20941">
              <a:solidFill>
                <a:srgbClr val="66C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15">
              <a:extLst>
                <a:ext uri="{FF2B5EF4-FFF2-40B4-BE49-F238E27FC236}">
                  <a16:creationId xmlns:a16="http://schemas.microsoft.com/office/drawing/2014/main" id="{2B085EE7-0C70-A068-1CA4-E6FBE9F3A39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6528" y="3385325"/>
              <a:ext cx="238296" cy="238285"/>
            </a:xfrm>
            <a:prstGeom prst="rect">
              <a:avLst/>
            </a:prstGeom>
          </p:spPr>
        </p:pic>
        <p:sp>
          <p:nvSpPr>
            <p:cNvPr id="95" name="object 16">
              <a:extLst>
                <a:ext uri="{FF2B5EF4-FFF2-40B4-BE49-F238E27FC236}">
                  <a16:creationId xmlns:a16="http://schemas.microsoft.com/office/drawing/2014/main" id="{D8568065-F6A3-3EEC-4EFF-8C43449A7D2C}"/>
                </a:ext>
              </a:extLst>
            </p:cNvPr>
            <p:cNvSpPr/>
            <p:nvPr/>
          </p:nvSpPr>
          <p:spPr>
            <a:xfrm>
              <a:off x="7956528" y="3385325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119148" y="238285"/>
                  </a:moveTo>
                  <a:lnTo>
                    <a:pt x="165524" y="228923"/>
                  </a:lnTo>
                  <a:lnTo>
                    <a:pt x="203396" y="203390"/>
                  </a:lnTo>
                  <a:lnTo>
                    <a:pt x="228932" y="165518"/>
                  </a:lnTo>
                  <a:lnTo>
                    <a:pt x="238296" y="119137"/>
                  </a:lnTo>
                  <a:lnTo>
                    <a:pt x="228932" y="72763"/>
                  </a:lnTo>
                  <a:lnTo>
                    <a:pt x="203396" y="34894"/>
                  </a:lnTo>
                  <a:lnTo>
                    <a:pt x="165524" y="9362"/>
                  </a:lnTo>
                  <a:lnTo>
                    <a:pt x="119148" y="0"/>
                  </a:lnTo>
                  <a:lnTo>
                    <a:pt x="72772" y="9362"/>
                  </a:lnTo>
                  <a:lnTo>
                    <a:pt x="34899" y="34894"/>
                  </a:lnTo>
                  <a:lnTo>
                    <a:pt x="9363" y="72763"/>
                  </a:lnTo>
                  <a:lnTo>
                    <a:pt x="0" y="119137"/>
                  </a:lnTo>
                  <a:lnTo>
                    <a:pt x="9363" y="165518"/>
                  </a:lnTo>
                  <a:lnTo>
                    <a:pt x="34899" y="203390"/>
                  </a:lnTo>
                  <a:lnTo>
                    <a:pt x="72772" y="228923"/>
                  </a:lnTo>
                  <a:lnTo>
                    <a:pt x="119148" y="238285"/>
                  </a:lnTo>
                  <a:close/>
                </a:path>
              </a:pathLst>
            </a:custGeom>
            <a:ln w="20941">
              <a:solidFill>
                <a:srgbClr val="66C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17">
              <a:extLst>
                <a:ext uri="{FF2B5EF4-FFF2-40B4-BE49-F238E27FC236}">
                  <a16:creationId xmlns:a16="http://schemas.microsoft.com/office/drawing/2014/main" id="{5F8C33D8-9AF3-BEB3-FDC9-E43B1C85448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2826" y="3749904"/>
              <a:ext cx="238296" cy="238296"/>
            </a:xfrm>
            <a:prstGeom prst="rect">
              <a:avLst/>
            </a:prstGeom>
          </p:spPr>
        </p:pic>
        <p:sp>
          <p:nvSpPr>
            <p:cNvPr id="97" name="object 18">
              <a:extLst>
                <a:ext uri="{FF2B5EF4-FFF2-40B4-BE49-F238E27FC236}">
                  <a16:creationId xmlns:a16="http://schemas.microsoft.com/office/drawing/2014/main" id="{F5CA9C90-1C7D-16F3-35A1-53CC5AC06DE8}"/>
                </a:ext>
              </a:extLst>
            </p:cNvPr>
            <p:cNvSpPr/>
            <p:nvPr/>
          </p:nvSpPr>
          <p:spPr>
            <a:xfrm>
              <a:off x="8002826" y="3749904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119148" y="238296"/>
                  </a:moveTo>
                  <a:lnTo>
                    <a:pt x="165524" y="228933"/>
                  </a:lnTo>
                  <a:lnTo>
                    <a:pt x="203396" y="203400"/>
                  </a:lnTo>
                  <a:lnTo>
                    <a:pt x="228932" y="165528"/>
                  </a:lnTo>
                  <a:lnTo>
                    <a:pt x="238296" y="119148"/>
                  </a:lnTo>
                  <a:lnTo>
                    <a:pt x="228932" y="72772"/>
                  </a:lnTo>
                  <a:lnTo>
                    <a:pt x="203396" y="34899"/>
                  </a:lnTo>
                  <a:lnTo>
                    <a:pt x="165524" y="9363"/>
                  </a:lnTo>
                  <a:lnTo>
                    <a:pt x="119148" y="0"/>
                  </a:lnTo>
                  <a:lnTo>
                    <a:pt x="72772" y="9363"/>
                  </a:lnTo>
                  <a:lnTo>
                    <a:pt x="34899" y="34899"/>
                  </a:lnTo>
                  <a:lnTo>
                    <a:pt x="9363" y="72772"/>
                  </a:lnTo>
                  <a:lnTo>
                    <a:pt x="0" y="119148"/>
                  </a:lnTo>
                  <a:lnTo>
                    <a:pt x="9363" y="165528"/>
                  </a:lnTo>
                  <a:lnTo>
                    <a:pt x="34899" y="203400"/>
                  </a:lnTo>
                  <a:lnTo>
                    <a:pt x="72772" y="228933"/>
                  </a:lnTo>
                  <a:lnTo>
                    <a:pt x="119148" y="238296"/>
                  </a:lnTo>
                  <a:close/>
                </a:path>
              </a:pathLst>
            </a:custGeom>
            <a:ln w="20941">
              <a:solidFill>
                <a:srgbClr val="66C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19">
              <a:extLst>
                <a:ext uri="{FF2B5EF4-FFF2-40B4-BE49-F238E27FC236}">
                  <a16:creationId xmlns:a16="http://schemas.microsoft.com/office/drawing/2014/main" id="{D3659FED-0694-F931-8837-B7AFBB5CCDD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5419" y="4091356"/>
              <a:ext cx="238296" cy="238285"/>
            </a:xfrm>
            <a:prstGeom prst="rect">
              <a:avLst/>
            </a:prstGeom>
          </p:spPr>
        </p:pic>
        <p:sp>
          <p:nvSpPr>
            <p:cNvPr id="99" name="object 20">
              <a:extLst>
                <a:ext uri="{FF2B5EF4-FFF2-40B4-BE49-F238E27FC236}">
                  <a16:creationId xmlns:a16="http://schemas.microsoft.com/office/drawing/2014/main" id="{BD98498D-ACDE-48B0-DC98-0A8DFEE7E97C}"/>
                </a:ext>
              </a:extLst>
            </p:cNvPr>
            <p:cNvSpPr/>
            <p:nvPr/>
          </p:nvSpPr>
          <p:spPr>
            <a:xfrm>
              <a:off x="8095419" y="4091356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119148" y="238285"/>
                  </a:moveTo>
                  <a:lnTo>
                    <a:pt x="165524" y="228923"/>
                  </a:lnTo>
                  <a:lnTo>
                    <a:pt x="203396" y="203390"/>
                  </a:lnTo>
                  <a:lnTo>
                    <a:pt x="228932" y="165518"/>
                  </a:lnTo>
                  <a:lnTo>
                    <a:pt x="238296" y="119137"/>
                  </a:lnTo>
                  <a:lnTo>
                    <a:pt x="228932" y="72763"/>
                  </a:lnTo>
                  <a:lnTo>
                    <a:pt x="203396" y="34894"/>
                  </a:lnTo>
                  <a:lnTo>
                    <a:pt x="165524" y="9362"/>
                  </a:lnTo>
                  <a:lnTo>
                    <a:pt x="119148" y="0"/>
                  </a:lnTo>
                  <a:lnTo>
                    <a:pt x="72772" y="9362"/>
                  </a:lnTo>
                  <a:lnTo>
                    <a:pt x="34899" y="34894"/>
                  </a:lnTo>
                  <a:lnTo>
                    <a:pt x="9363" y="72763"/>
                  </a:lnTo>
                  <a:lnTo>
                    <a:pt x="0" y="119137"/>
                  </a:lnTo>
                  <a:lnTo>
                    <a:pt x="9363" y="165518"/>
                  </a:lnTo>
                  <a:lnTo>
                    <a:pt x="34899" y="203390"/>
                  </a:lnTo>
                  <a:lnTo>
                    <a:pt x="72772" y="228923"/>
                  </a:lnTo>
                  <a:lnTo>
                    <a:pt x="119148" y="238285"/>
                  </a:lnTo>
                  <a:close/>
                </a:path>
              </a:pathLst>
            </a:custGeom>
            <a:ln w="20941">
              <a:solidFill>
                <a:srgbClr val="66C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0" name="object 21">
            <a:extLst>
              <a:ext uri="{FF2B5EF4-FFF2-40B4-BE49-F238E27FC236}">
                <a16:creationId xmlns:a16="http://schemas.microsoft.com/office/drawing/2014/main" id="{883A3174-5AD1-B701-EB72-65C3054ECE5B}"/>
              </a:ext>
            </a:extLst>
          </p:cNvPr>
          <p:cNvGrpSpPr/>
          <p:nvPr userDrawn="1"/>
        </p:nvGrpSpPr>
        <p:grpSpPr>
          <a:xfrm>
            <a:off x="3722480" y="1598061"/>
            <a:ext cx="3715678" cy="3807460"/>
            <a:chOff x="3722185" y="1598061"/>
            <a:chExt cx="3715385" cy="3807460"/>
          </a:xfrm>
        </p:grpSpPr>
        <p:sp>
          <p:nvSpPr>
            <p:cNvPr id="101" name="object 22">
              <a:extLst>
                <a:ext uri="{FF2B5EF4-FFF2-40B4-BE49-F238E27FC236}">
                  <a16:creationId xmlns:a16="http://schemas.microsoft.com/office/drawing/2014/main" id="{F2C7E3F0-288D-CE36-A4ED-4DD8B986CCED}"/>
                </a:ext>
              </a:extLst>
            </p:cNvPr>
            <p:cNvSpPr/>
            <p:nvPr/>
          </p:nvSpPr>
          <p:spPr>
            <a:xfrm>
              <a:off x="3732656" y="1608532"/>
              <a:ext cx="3694429" cy="3694429"/>
            </a:xfrm>
            <a:custGeom>
              <a:avLst/>
              <a:gdLst/>
              <a:ahLst/>
              <a:cxnLst/>
              <a:rect l="l" t="t" r="r" b="b"/>
              <a:pathLst>
                <a:path w="3694429" h="3694429">
                  <a:moveTo>
                    <a:pt x="1846948" y="3693887"/>
                  </a:moveTo>
                  <a:lnTo>
                    <a:pt x="1895373" y="3693265"/>
                  </a:lnTo>
                  <a:lnTo>
                    <a:pt x="1943491" y="3691407"/>
                  </a:lnTo>
                  <a:lnTo>
                    <a:pt x="1991287" y="3688330"/>
                  </a:lnTo>
                  <a:lnTo>
                    <a:pt x="2038744" y="3684049"/>
                  </a:lnTo>
                  <a:lnTo>
                    <a:pt x="2085849" y="3678578"/>
                  </a:lnTo>
                  <a:lnTo>
                    <a:pt x="2132586" y="3671934"/>
                  </a:lnTo>
                  <a:lnTo>
                    <a:pt x="2178940" y="3664130"/>
                  </a:lnTo>
                  <a:lnTo>
                    <a:pt x="2224895" y="3655183"/>
                  </a:lnTo>
                  <a:lnTo>
                    <a:pt x="2270437" y="3645108"/>
                  </a:lnTo>
                  <a:lnTo>
                    <a:pt x="2315550" y="3633919"/>
                  </a:lnTo>
                  <a:lnTo>
                    <a:pt x="2360219" y="3621633"/>
                  </a:lnTo>
                  <a:lnTo>
                    <a:pt x="2404428" y="3608263"/>
                  </a:lnTo>
                  <a:lnTo>
                    <a:pt x="2448164" y="3593827"/>
                  </a:lnTo>
                  <a:lnTo>
                    <a:pt x="2491409" y="3578337"/>
                  </a:lnTo>
                  <a:lnTo>
                    <a:pt x="2534150" y="3561811"/>
                  </a:lnTo>
                  <a:lnTo>
                    <a:pt x="2576370" y="3544263"/>
                  </a:lnTo>
                  <a:lnTo>
                    <a:pt x="2618055" y="3525708"/>
                  </a:lnTo>
                  <a:lnTo>
                    <a:pt x="2659190" y="3506161"/>
                  </a:lnTo>
                  <a:lnTo>
                    <a:pt x="2699759" y="3485638"/>
                  </a:lnTo>
                  <a:lnTo>
                    <a:pt x="2739747" y="3464154"/>
                  </a:lnTo>
                  <a:lnTo>
                    <a:pt x="2779139" y="3441724"/>
                  </a:lnTo>
                  <a:lnTo>
                    <a:pt x="2817920" y="3418364"/>
                  </a:lnTo>
                  <a:lnTo>
                    <a:pt x="2856074" y="3394088"/>
                  </a:lnTo>
                  <a:lnTo>
                    <a:pt x="2893586" y="3368912"/>
                  </a:lnTo>
                  <a:lnTo>
                    <a:pt x="2930442" y="3342850"/>
                  </a:lnTo>
                  <a:lnTo>
                    <a:pt x="2966625" y="3315919"/>
                  </a:lnTo>
                  <a:lnTo>
                    <a:pt x="3002121" y="3288133"/>
                  </a:lnTo>
                  <a:lnTo>
                    <a:pt x="3036914" y="3259508"/>
                  </a:lnTo>
                  <a:lnTo>
                    <a:pt x="3070990" y="3230058"/>
                  </a:lnTo>
                  <a:lnTo>
                    <a:pt x="3104333" y="3199800"/>
                  </a:lnTo>
                  <a:lnTo>
                    <a:pt x="3136927" y="3168747"/>
                  </a:lnTo>
                  <a:lnTo>
                    <a:pt x="3168758" y="3136917"/>
                  </a:lnTo>
                  <a:lnTo>
                    <a:pt x="3199810" y="3104322"/>
                  </a:lnTo>
                  <a:lnTo>
                    <a:pt x="3230069" y="3070980"/>
                  </a:lnTo>
                  <a:lnTo>
                    <a:pt x="3259518" y="3036904"/>
                  </a:lnTo>
                  <a:lnTo>
                    <a:pt x="3288144" y="3002111"/>
                  </a:lnTo>
                  <a:lnTo>
                    <a:pt x="3315930" y="2966615"/>
                  </a:lnTo>
                  <a:lnTo>
                    <a:pt x="3342861" y="2930431"/>
                  </a:lnTo>
                  <a:lnTo>
                    <a:pt x="3368922" y="2893576"/>
                  </a:lnTo>
                  <a:lnTo>
                    <a:pt x="3394098" y="2856064"/>
                  </a:lnTo>
                  <a:lnTo>
                    <a:pt x="3418374" y="2817909"/>
                  </a:lnTo>
                  <a:lnTo>
                    <a:pt x="3441735" y="2779129"/>
                  </a:lnTo>
                  <a:lnTo>
                    <a:pt x="3464165" y="2739737"/>
                  </a:lnTo>
                  <a:lnTo>
                    <a:pt x="3485649" y="2699749"/>
                  </a:lnTo>
                  <a:lnTo>
                    <a:pt x="3506172" y="2659180"/>
                  </a:lnTo>
                  <a:lnTo>
                    <a:pt x="3525718" y="2618045"/>
                  </a:lnTo>
                  <a:lnTo>
                    <a:pt x="3544273" y="2576360"/>
                  </a:lnTo>
                  <a:lnTo>
                    <a:pt x="3561821" y="2534139"/>
                  </a:lnTo>
                  <a:lnTo>
                    <a:pt x="3578348" y="2491399"/>
                  </a:lnTo>
                  <a:lnTo>
                    <a:pt x="3593837" y="2448153"/>
                  </a:lnTo>
                  <a:lnTo>
                    <a:pt x="3608274" y="2404418"/>
                  </a:lnTo>
                  <a:lnTo>
                    <a:pt x="3621643" y="2360208"/>
                  </a:lnTo>
                  <a:lnTo>
                    <a:pt x="3633930" y="2315540"/>
                  </a:lnTo>
                  <a:lnTo>
                    <a:pt x="3645118" y="2270427"/>
                  </a:lnTo>
                  <a:lnTo>
                    <a:pt x="3655194" y="2224885"/>
                  </a:lnTo>
                  <a:lnTo>
                    <a:pt x="3664141" y="2178930"/>
                  </a:lnTo>
                  <a:lnTo>
                    <a:pt x="3671944" y="2132576"/>
                  </a:lnTo>
                  <a:lnTo>
                    <a:pt x="3678589" y="2085839"/>
                  </a:lnTo>
                  <a:lnTo>
                    <a:pt x="3684059" y="2038734"/>
                  </a:lnTo>
                  <a:lnTo>
                    <a:pt x="3688341" y="1991276"/>
                  </a:lnTo>
                  <a:lnTo>
                    <a:pt x="3691418" y="1943481"/>
                  </a:lnTo>
                  <a:lnTo>
                    <a:pt x="3693275" y="1895363"/>
                  </a:lnTo>
                  <a:lnTo>
                    <a:pt x="3693897" y="1846938"/>
                  </a:lnTo>
                  <a:lnTo>
                    <a:pt x="3693275" y="1798514"/>
                  </a:lnTo>
                  <a:lnTo>
                    <a:pt x="3691418" y="1750396"/>
                  </a:lnTo>
                  <a:lnTo>
                    <a:pt x="3688341" y="1702601"/>
                  </a:lnTo>
                  <a:lnTo>
                    <a:pt x="3684059" y="1655144"/>
                  </a:lnTo>
                  <a:lnTo>
                    <a:pt x="3678589" y="1608040"/>
                  </a:lnTo>
                  <a:lnTo>
                    <a:pt x="3671944" y="1561303"/>
                  </a:lnTo>
                  <a:lnTo>
                    <a:pt x="3664141" y="1514950"/>
                  </a:lnTo>
                  <a:lnTo>
                    <a:pt x="3655194" y="1468995"/>
                  </a:lnTo>
                  <a:lnTo>
                    <a:pt x="3645118" y="1423453"/>
                  </a:lnTo>
                  <a:lnTo>
                    <a:pt x="3633930" y="1378341"/>
                  </a:lnTo>
                  <a:lnTo>
                    <a:pt x="3621643" y="1333672"/>
                  </a:lnTo>
                  <a:lnTo>
                    <a:pt x="3608274" y="1289463"/>
                  </a:lnTo>
                  <a:lnTo>
                    <a:pt x="3593837" y="1245728"/>
                  </a:lnTo>
                  <a:lnTo>
                    <a:pt x="3578348" y="1202483"/>
                  </a:lnTo>
                  <a:lnTo>
                    <a:pt x="3561821" y="1159743"/>
                  </a:lnTo>
                  <a:lnTo>
                    <a:pt x="3544273" y="1117523"/>
                  </a:lnTo>
                  <a:lnTo>
                    <a:pt x="3525718" y="1075838"/>
                  </a:lnTo>
                  <a:lnTo>
                    <a:pt x="3506172" y="1034703"/>
                  </a:lnTo>
                  <a:lnTo>
                    <a:pt x="3485649" y="994134"/>
                  </a:lnTo>
                  <a:lnTo>
                    <a:pt x="3464165" y="954146"/>
                  </a:lnTo>
                  <a:lnTo>
                    <a:pt x="3441735" y="914755"/>
                  </a:lnTo>
                  <a:lnTo>
                    <a:pt x="3418374" y="875974"/>
                  </a:lnTo>
                  <a:lnTo>
                    <a:pt x="3394098" y="837820"/>
                  </a:lnTo>
                  <a:lnTo>
                    <a:pt x="3368922" y="800308"/>
                  </a:lnTo>
                  <a:lnTo>
                    <a:pt x="3342861" y="763453"/>
                  </a:lnTo>
                  <a:lnTo>
                    <a:pt x="3315930" y="727270"/>
                  </a:lnTo>
                  <a:lnTo>
                    <a:pt x="3288144" y="691774"/>
                  </a:lnTo>
                  <a:lnTo>
                    <a:pt x="3259518" y="656981"/>
                  </a:lnTo>
                  <a:lnTo>
                    <a:pt x="3230069" y="622905"/>
                  </a:lnTo>
                  <a:lnTo>
                    <a:pt x="3199810" y="589563"/>
                  </a:lnTo>
                  <a:lnTo>
                    <a:pt x="3168758" y="556969"/>
                  </a:lnTo>
                  <a:lnTo>
                    <a:pt x="3136927" y="525138"/>
                  </a:lnTo>
                  <a:lnTo>
                    <a:pt x="3104333" y="494086"/>
                  </a:lnTo>
                  <a:lnTo>
                    <a:pt x="3070990" y="463827"/>
                  </a:lnTo>
                  <a:lnTo>
                    <a:pt x="3036914" y="434378"/>
                  </a:lnTo>
                  <a:lnTo>
                    <a:pt x="3002121" y="405752"/>
                  </a:lnTo>
                  <a:lnTo>
                    <a:pt x="2966625" y="377967"/>
                  </a:lnTo>
                  <a:lnTo>
                    <a:pt x="2930442" y="351036"/>
                  </a:lnTo>
                  <a:lnTo>
                    <a:pt x="2893586" y="324974"/>
                  </a:lnTo>
                  <a:lnTo>
                    <a:pt x="2856074" y="299798"/>
                  </a:lnTo>
                  <a:lnTo>
                    <a:pt x="2817920" y="275522"/>
                  </a:lnTo>
                  <a:lnTo>
                    <a:pt x="2779139" y="252162"/>
                  </a:lnTo>
                  <a:lnTo>
                    <a:pt x="2739747" y="229732"/>
                  </a:lnTo>
                  <a:lnTo>
                    <a:pt x="2699759" y="208248"/>
                  </a:lnTo>
                  <a:lnTo>
                    <a:pt x="2659190" y="187725"/>
                  </a:lnTo>
                  <a:lnTo>
                    <a:pt x="2618055" y="168179"/>
                  </a:lnTo>
                  <a:lnTo>
                    <a:pt x="2576370" y="149624"/>
                  </a:lnTo>
                  <a:lnTo>
                    <a:pt x="2534150" y="132075"/>
                  </a:lnTo>
                  <a:lnTo>
                    <a:pt x="2491409" y="115549"/>
                  </a:lnTo>
                  <a:lnTo>
                    <a:pt x="2448164" y="100060"/>
                  </a:lnTo>
                  <a:lnTo>
                    <a:pt x="2404428" y="85623"/>
                  </a:lnTo>
                  <a:lnTo>
                    <a:pt x="2360219" y="72254"/>
                  </a:lnTo>
                  <a:lnTo>
                    <a:pt x="2315550" y="59967"/>
                  </a:lnTo>
                  <a:lnTo>
                    <a:pt x="2270437" y="48779"/>
                  </a:lnTo>
                  <a:lnTo>
                    <a:pt x="2224895" y="38703"/>
                  </a:lnTo>
                  <a:lnTo>
                    <a:pt x="2178940" y="29756"/>
                  </a:lnTo>
                  <a:lnTo>
                    <a:pt x="2132586" y="21953"/>
                  </a:lnTo>
                  <a:lnTo>
                    <a:pt x="2085849" y="15308"/>
                  </a:lnTo>
                  <a:lnTo>
                    <a:pt x="2038744" y="9838"/>
                  </a:lnTo>
                  <a:lnTo>
                    <a:pt x="1991287" y="5556"/>
                  </a:lnTo>
                  <a:lnTo>
                    <a:pt x="1943491" y="2479"/>
                  </a:lnTo>
                  <a:lnTo>
                    <a:pt x="1895373" y="622"/>
                  </a:lnTo>
                  <a:lnTo>
                    <a:pt x="1846948" y="0"/>
                  </a:lnTo>
                  <a:lnTo>
                    <a:pt x="1798524" y="622"/>
                  </a:lnTo>
                  <a:lnTo>
                    <a:pt x="1750406" y="2479"/>
                  </a:lnTo>
                  <a:lnTo>
                    <a:pt x="1702610" y="5556"/>
                  </a:lnTo>
                  <a:lnTo>
                    <a:pt x="1655153" y="9838"/>
                  </a:lnTo>
                  <a:lnTo>
                    <a:pt x="1608048" y="15308"/>
                  </a:lnTo>
                  <a:lnTo>
                    <a:pt x="1561311" y="21953"/>
                  </a:lnTo>
                  <a:lnTo>
                    <a:pt x="1514957" y="29756"/>
                  </a:lnTo>
                  <a:lnTo>
                    <a:pt x="1469002" y="38703"/>
                  </a:lnTo>
                  <a:lnTo>
                    <a:pt x="1423460" y="48779"/>
                  </a:lnTo>
                  <a:lnTo>
                    <a:pt x="1378347" y="59967"/>
                  </a:lnTo>
                  <a:lnTo>
                    <a:pt x="1333678" y="72254"/>
                  </a:lnTo>
                  <a:lnTo>
                    <a:pt x="1289469" y="85623"/>
                  </a:lnTo>
                  <a:lnTo>
                    <a:pt x="1245733" y="100060"/>
                  </a:lnTo>
                  <a:lnTo>
                    <a:pt x="1202488" y="115549"/>
                  </a:lnTo>
                  <a:lnTo>
                    <a:pt x="1159747" y="132075"/>
                  </a:lnTo>
                  <a:lnTo>
                    <a:pt x="1117527" y="149624"/>
                  </a:lnTo>
                  <a:lnTo>
                    <a:pt x="1075842" y="168179"/>
                  </a:lnTo>
                  <a:lnTo>
                    <a:pt x="1034707" y="187725"/>
                  </a:lnTo>
                  <a:lnTo>
                    <a:pt x="994138" y="208248"/>
                  </a:lnTo>
                  <a:lnTo>
                    <a:pt x="954150" y="229732"/>
                  </a:lnTo>
                  <a:lnTo>
                    <a:pt x="914758" y="252162"/>
                  </a:lnTo>
                  <a:lnTo>
                    <a:pt x="875977" y="275522"/>
                  </a:lnTo>
                  <a:lnTo>
                    <a:pt x="837823" y="299798"/>
                  </a:lnTo>
                  <a:lnTo>
                    <a:pt x="800311" y="324974"/>
                  </a:lnTo>
                  <a:lnTo>
                    <a:pt x="763455" y="351036"/>
                  </a:lnTo>
                  <a:lnTo>
                    <a:pt x="727272" y="377967"/>
                  </a:lnTo>
                  <a:lnTo>
                    <a:pt x="691776" y="405752"/>
                  </a:lnTo>
                  <a:lnTo>
                    <a:pt x="656983" y="434378"/>
                  </a:lnTo>
                  <a:lnTo>
                    <a:pt x="622907" y="463827"/>
                  </a:lnTo>
                  <a:lnTo>
                    <a:pt x="589564" y="494086"/>
                  </a:lnTo>
                  <a:lnTo>
                    <a:pt x="556970" y="525138"/>
                  </a:lnTo>
                  <a:lnTo>
                    <a:pt x="525139" y="556969"/>
                  </a:lnTo>
                  <a:lnTo>
                    <a:pt x="494087" y="589563"/>
                  </a:lnTo>
                  <a:lnTo>
                    <a:pt x="463828" y="622905"/>
                  </a:lnTo>
                  <a:lnTo>
                    <a:pt x="434379" y="656981"/>
                  </a:lnTo>
                  <a:lnTo>
                    <a:pt x="405753" y="691774"/>
                  </a:lnTo>
                  <a:lnTo>
                    <a:pt x="377967" y="727270"/>
                  </a:lnTo>
                  <a:lnTo>
                    <a:pt x="351036" y="763453"/>
                  </a:lnTo>
                  <a:lnTo>
                    <a:pt x="324975" y="800308"/>
                  </a:lnTo>
                  <a:lnTo>
                    <a:pt x="299799" y="837820"/>
                  </a:lnTo>
                  <a:lnTo>
                    <a:pt x="275523" y="875974"/>
                  </a:lnTo>
                  <a:lnTo>
                    <a:pt x="252162" y="914755"/>
                  </a:lnTo>
                  <a:lnTo>
                    <a:pt x="229732" y="954146"/>
                  </a:lnTo>
                  <a:lnTo>
                    <a:pt x="208248" y="994134"/>
                  </a:lnTo>
                  <a:lnTo>
                    <a:pt x="187725" y="1034703"/>
                  </a:lnTo>
                  <a:lnTo>
                    <a:pt x="168179" y="1075838"/>
                  </a:lnTo>
                  <a:lnTo>
                    <a:pt x="149624" y="1117523"/>
                  </a:lnTo>
                  <a:lnTo>
                    <a:pt x="132076" y="1159743"/>
                  </a:lnTo>
                  <a:lnTo>
                    <a:pt x="115549" y="1202483"/>
                  </a:lnTo>
                  <a:lnTo>
                    <a:pt x="100060" y="1245728"/>
                  </a:lnTo>
                  <a:lnTo>
                    <a:pt x="85623" y="1289463"/>
                  </a:lnTo>
                  <a:lnTo>
                    <a:pt x="72254" y="1333672"/>
                  </a:lnTo>
                  <a:lnTo>
                    <a:pt x="59967" y="1378341"/>
                  </a:lnTo>
                  <a:lnTo>
                    <a:pt x="48779" y="1423453"/>
                  </a:lnTo>
                  <a:lnTo>
                    <a:pt x="38703" y="1468995"/>
                  </a:lnTo>
                  <a:lnTo>
                    <a:pt x="29756" y="1514950"/>
                  </a:lnTo>
                  <a:lnTo>
                    <a:pt x="21953" y="1561303"/>
                  </a:lnTo>
                  <a:lnTo>
                    <a:pt x="15308" y="1608040"/>
                  </a:lnTo>
                  <a:lnTo>
                    <a:pt x="9838" y="1655144"/>
                  </a:lnTo>
                  <a:lnTo>
                    <a:pt x="5556" y="1702601"/>
                  </a:lnTo>
                  <a:lnTo>
                    <a:pt x="2479" y="1750396"/>
                  </a:lnTo>
                  <a:lnTo>
                    <a:pt x="622" y="1798514"/>
                  </a:lnTo>
                  <a:lnTo>
                    <a:pt x="0" y="1846938"/>
                  </a:lnTo>
                  <a:lnTo>
                    <a:pt x="622" y="1895363"/>
                  </a:lnTo>
                  <a:lnTo>
                    <a:pt x="2479" y="1943481"/>
                  </a:lnTo>
                  <a:lnTo>
                    <a:pt x="5556" y="1991276"/>
                  </a:lnTo>
                  <a:lnTo>
                    <a:pt x="9838" y="2038734"/>
                  </a:lnTo>
                  <a:lnTo>
                    <a:pt x="15308" y="2085839"/>
                  </a:lnTo>
                  <a:lnTo>
                    <a:pt x="21953" y="2132576"/>
                  </a:lnTo>
                  <a:lnTo>
                    <a:pt x="29756" y="2178930"/>
                  </a:lnTo>
                  <a:lnTo>
                    <a:pt x="38703" y="2224885"/>
                  </a:lnTo>
                  <a:lnTo>
                    <a:pt x="48779" y="2270427"/>
                  </a:lnTo>
                  <a:lnTo>
                    <a:pt x="59967" y="2315540"/>
                  </a:lnTo>
                  <a:lnTo>
                    <a:pt x="72254" y="2360208"/>
                  </a:lnTo>
                  <a:lnTo>
                    <a:pt x="85623" y="2404418"/>
                  </a:lnTo>
                  <a:lnTo>
                    <a:pt x="100060" y="2448153"/>
                  </a:lnTo>
                  <a:lnTo>
                    <a:pt x="115549" y="2491399"/>
                  </a:lnTo>
                  <a:lnTo>
                    <a:pt x="132076" y="2534139"/>
                  </a:lnTo>
                  <a:lnTo>
                    <a:pt x="149624" y="2576360"/>
                  </a:lnTo>
                  <a:lnTo>
                    <a:pt x="168179" y="2618045"/>
                  </a:lnTo>
                  <a:lnTo>
                    <a:pt x="187725" y="2659180"/>
                  </a:lnTo>
                  <a:lnTo>
                    <a:pt x="208248" y="2699749"/>
                  </a:lnTo>
                  <a:lnTo>
                    <a:pt x="229732" y="2739737"/>
                  </a:lnTo>
                  <a:lnTo>
                    <a:pt x="252162" y="2779129"/>
                  </a:lnTo>
                  <a:lnTo>
                    <a:pt x="275523" y="2817909"/>
                  </a:lnTo>
                  <a:lnTo>
                    <a:pt x="299799" y="2856064"/>
                  </a:lnTo>
                  <a:lnTo>
                    <a:pt x="324975" y="2893576"/>
                  </a:lnTo>
                  <a:lnTo>
                    <a:pt x="351036" y="2930431"/>
                  </a:lnTo>
                  <a:lnTo>
                    <a:pt x="377967" y="2966615"/>
                  </a:lnTo>
                  <a:lnTo>
                    <a:pt x="405753" y="3002111"/>
                  </a:lnTo>
                  <a:lnTo>
                    <a:pt x="434379" y="3036904"/>
                  </a:lnTo>
                  <a:lnTo>
                    <a:pt x="463828" y="3070980"/>
                  </a:lnTo>
                  <a:lnTo>
                    <a:pt x="494087" y="3104322"/>
                  </a:lnTo>
                  <a:lnTo>
                    <a:pt x="525139" y="3136917"/>
                  </a:lnTo>
                  <a:lnTo>
                    <a:pt x="556970" y="3168747"/>
                  </a:lnTo>
                  <a:lnTo>
                    <a:pt x="589564" y="3199800"/>
                  </a:lnTo>
                  <a:lnTo>
                    <a:pt x="622907" y="3230058"/>
                  </a:lnTo>
                  <a:lnTo>
                    <a:pt x="656983" y="3259508"/>
                  </a:lnTo>
                  <a:lnTo>
                    <a:pt x="691776" y="3288133"/>
                  </a:lnTo>
                  <a:lnTo>
                    <a:pt x="727272" y="3315919"/>
                  </a:lnTo>
                  <a:lnTo>
                    <a:pt x="763455" y="3342850"/>
                  </a:lnTo>
                  <a:lnTo>
                    <a:pt x="800311" y="3368912"/>
                  </a:lnTo>
                  <a:lnTo>
                    <a:pt x="837823" y="3394088"/>
                  </a:lnTo>
                  <a:lnTo>
                    <a:pt x="875977" y="3418364"/>
                  </a:lnTo>
                  <a:lnTo>
                    <a:pt x="914758" y="3441724"/>
                  </a:lnTo>
                  <a:lnTo>
                    <a:pt x="954150" y="3464154"/>
                  </a:lnTo>
                  <a:lnTo>
                    <a:pt x="994138" y="3485638"/>
                  </a:lnTo>
                  <a:lnTo>
                    <a:pt x="1034707" y="3506161"/>
                  </a:lnTo>
                  <a:lnTo>
                    <a:pt x="1075842" y="3525708"/>
                  </a:lnTo>
                  <a:lnTo>
                    <a:pt x="1117527" y="3544263"/>
                  </a:lnTo>
                  <a:lnTo>
                    <a:pt x="1159747" y="3561811"/>
                  </a:lnTo>
                  <a:lnTo>
                    <a:pt x="1202488" y="3578337"/>
                  </a:lnTo>
                  <a:lnTo>
                    <a:pt x="1245733" y="3593827"/>
                  </a:lnTo>
                  <a:lnTo>
                    <a:pt x="1289469" y="3608263"/>
                  </a:lnTo>
                  <a:lnTo>
                    <a:pt x="1333678" y="3621633"/>
                  </a:lnTo>
                  <a:lnTo>
                    <a:pt x="1378347" y="3633919"/>
                  </a:lnTo>
                  <a:lnTo>
                    <a:pt x="1423460" y="3645108"/>
                  </a:lnTo>
                  <a:lnTo>
                    <a:pt x="1469002" y="3655183"/>
                  </a:lnTo>
                  <a:lnTo>
                    <a:pt x="1514957" y="3664130"/>
                  </a:lnTo>
                  <a:lnTo>
                    <a:pt x="1561311" y="3671934"/>
                  </a:lnTo>
                  <a:lnTo>
                    <a:pt x="1608048" y="3678578"/>
                  </a:lnTo>
                  <a:lnTo>
                    <a:pt x="1655153" y="3684049"/>
                  </a:lnTo>
                  <a:lnTo>
                    <a:pt x="1702610" y="3688330"/>
                  </a:lnTo>
                  <a:lnTo>
                    <a:pt x="1750406" y="3691407"/>
                  </a:lnTo>
                  <a:lnTo>
                    <a:pt x="1798524" y="3693265"/>
                  </a:lnTo>
                  <a:lnTo>
                    <a:pt x="1846948" y="3693887"/>
                  </a:lnTo>
                  <a:close/>
                </a:path>
              </a:pathLst>
            </a:custGeom>
            <a:ln w="20941">
              <a:solidFill>
                <a:srgbClr val="66C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23">
              <a:extLst>
                <a:ext uri="{FF2B5EF4-FFF2-40B4-BE49-F238E27FC236}">
                  <a16:creationId xmlns:a16="http://schemas.microsoft.com/office/drawing/2014/main" id="{982549F5-604D-75F7-33DB-DE7FE8821A0F}"/>
                </a:ext>
              </a:extLst>
            </p:cNvPr>
            <p:cNvSpPr/>
            <p:nvPr/>
          </p:nvSpPr>
          <p:spPr>
            <a:xfrm>
              <a:off x="4377824" y="4692453"/>
              <a:ext cx="196215" cy="702945"/>
            </a:xfrm>
            <a:custGeom>
              <a:avLst/>
              <a:gdLst/>
              <a:ahLst/>
              <a:cxnLst/>
              <a:rect l="l" t="t" r="r" b="b"/>
              <a:pathLst>
                <a:path w="196214" h="702945">
                  <a:moveTo>
                    <a:pt x="196025" y="0"/>
                  </a:moveTo>
                  <a:lnTo>
                    <a:pt x="0" y="0"/>
                  </a:lnTo>
                  <a:lnTo>
                    <a:pt x="0" y="702428"/>
                  </a:lnTo>
                  <a:lnTo>
                    <a:pt x="196025" y="702428"/>
                  </a:lnTo>
                  <a:lnTo>
                    <a:pt x="196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24">
              <a:extLst>
                <a:ext uri="{FF2B5EF4-FFF2-40B4-BE49-F238E27FC236}">
                  <a16:creationId xmlns:a16="http://schemas.microsoft.com/office/drawing/2014/main" id="{F53309EA-5F1F-8F61-0D56-6A9F6B2D3ABC}"/>
                </a:ext>
              </a:extLst>
            </p:cNvPr>
            <p:cNvSpPr/>
            <p:nvPr/>
          </p:nvSpPr>
          <p:spPr>
            <a:xfrm>
              <a:off x="4377824" y="4692453"/>
              <a:ext cx="196215" cy="702945"/>
            </a:xfrm>
            <a:custGeom>
              <a:avLst/>
              <a:gdLst/>
              <a:ahLst/>
              <a:cxnLst/>
              <a:rect l="l" t="t" r="r" b="b"/>
              <a:pathLst>
                <a:path w="196214" h="702945">
                  <a:moveTo>
                    <a:pt x="0" y="702428"/>
                  </a:moveTo>
                  <a:lnTo>
                    <a:pt x="196025" y="702428"/>
                  </a:lnTo>
                  <a:lnTo>
                    <a:pt x="196025" y="0"/>
                  </a:lnTo>
                  <a:lnTo>
                    <a:pt x="0" y="0"/>
                  </a:lnTo>
                  <a:lnTo>
                    <a:pt x="0" y="702428"/>
                  </a:lnTo>
                  <a:close/>
                </a:path>
              </a:pathLst>
            </a:custGeom>
            <a:ln w="20941">
              <a:solidFill>
                <a:srgbClr val="66C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25">
              <a:extLst>
                <a:ext uri="{FF2B5EF4-FFF2-40B4-BE49-F238E27FC236}">
                  <a16:creationId xmlns:a16="http://schemas.microsoft.com/office/drawing/2014/main" id="{6299140F-70A1-B550-0220-6EA5C9DBF025}"/>
                </a:ext>
              </a:extLst>
            </p:cNvPr>
            <p:cNvSpPr/>
            <p:nvPr/>
          </p:nvSpPr>
          <p:spPr>
            <a:xfrm>
              <a:off x="4649837" y="4873390"/>
              <a:ext cx="196215" cy="521970"/>
            </a:xfrm>
            <a:custGeom>
              <a:avLst/>
              <a:gdLst/>
              <a:ahLst/>
              <a:cxnLst/>
              <a:rect l="l" t="t" r="r" b="b"/>
              <a:pathLst>
                <a:path w="196214" h="521970">
                  <a:moveTo>
                    <a:pt x="196025" y="0"/>
                  </a:moveTo>
                  <a:lnTo>
                    <a:pt x="0" y="0"/>
                  </a:lnTo>
                  <a:lnTo>
                    <a:pt x="0" y="521491"/>
                  </a:lnTo>
                  <a:lnTo>
                    <a:pt x="196025" y="521491"/>
                  </a:lnTo>
                  <a:lnTo>
                    <a:pt x="196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26">
              <a:extLst>
                <a:ext uri="{FF2B5EF4-FFF2-40B4-BE49-F238E27FC236}">
                  <a16:creationId xmlns:a16="http://schemas.microsoft.com/office/drawing/2014/main" id="{8D6C7602-6FA8-B74B-FCEF-B6124A21AB57}"/>
                </a:ext>
              </a:extLst>
            </p:cNvPr>
            <p:cNvSpPr/>
            <p:nvPr/>
          </p:nvSpPr>
          <p:spPr>
            <a:xfrm>
              <a:off x="4649837" y="4873390"/>
              <a:ext cx="196215" cy="521970"/>
            </a:xfrm>
            <a:custGeom>
              <a:avLst/>
              <a:gdLst/>
              <a:ahLst/>
              <a:cxnLst/>
              <a:rect l="l" t="t" r="r" b="b"/>
              <a:pathLst>
                <a:path w="196214" h="521970">
                  <a:moveTo>
                    <a:pt x="0" y="521491"/>
                  </a:moveTo>
                  <a:lnTo>
                    <a:pt x="196025" y="521491"/>
                  </a:lnTo>
                  <a:lnTo>
                    <a:pt x="196025" y="0"/>
                  </a:lnTo>
                  <a:lnTo>
                    <a:pt x="0" y="0"/>
                  </a:lnTo>
                  <a:lnTo>
                    <a:pt x="0" y="521491"/>
                  </a:lnTo>
                  <a:close/>
                </a:path>
              </a:pathLst>
            </a:custGeom>
            <a:ln w="20941">
              <a:solidFill>
                <a:srgbClr val="66C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27">
              <a:extLst>
                <a:ext uri="{FF2B5EF4-FFF2-40B4-BE49-F238E27FC236}">
                  <a16:creationId xmlns:a16="http://schemas.microsoft.com/office/drawing/2014/main" id="{2284F362-3258-C791-FE32-AA82856C089C}"/>
                </a:ext>
              </a:extLst>
            </p:cNvPr>
            <p:cNvSpPr/>
            <p:nvPr/>
          </p:nvSpPr>
          <p:spPr>
            <a:xfrm>
              <a:off x="4921839" y="5074264"/>
              <a:ext cx="196215" cy="320675"/>
            </a:xfrm>
            <a:custGeom>
              <a:avLst/>
              <a:gdLst/>
              <a:ahLst/>
              <a:cxnLst/>
              <a:rect l="l" t="t" r="r" b="b"/>
              <a:pathLst>
                <a:path w="196214" h="320675">
                  <a:moveTo>
                    <a:pt x="196025" y="0"/>
                  </a:moveTo>
                  <a:lnTo>
                    <a:pt x="0" y="0"/>
                  </a:lnTo>
                  <a:lnTo>
                    <a:pt x="0" y="320618"/>
                  </a:lnTo>
                  <a:lnTo>
                    <a:pt x="196025" y="320618"/>
                  </a:lnTo>
                  <a:lnTo>
                    <a:pt x="196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28">
              <a:extLst>
                <a:ext uri="{FF2B5EF4-FFF2-40B4-BE49-F238E27FC236}">
                  <a16:creationId xmlns:a16="http://schemas.microsoft.com/office/drawing/2014/main" id="{E3D03BC3-412E-DCD1-958E-B7ADD4D3272D}"/>
                </a:ext>
              </a:extLst>
            </p:cNvPr>
            <p:cNvSpPr/>
            <p:nvPr/>
          </p:nvSpPr>
          <p:spPr>
            <a:xfrm>
              <a:off x="4921839" y="5074264"/>
              <a:ext cx="196215" cy="320675"/>
            </a:xfrm>
            <a:custGeom>
              <a:avLst/>
              <a:gdLst/>
              <a:ahLst/>
              <a:cxnLst/>
              <a:rect l="l" t="t" r="r" b="b"/>
              <a:pathLst>
                <a:path w="196214" h="320675">
                  <a:moveTo>
                    <a:pt x="0" y="320618"/>
                  </a:moveTo>
                  <a:lnTo>
                    <a:pt x="196025" y="320618"/>
                  </a:lnTo>
                  <a:lnTo>
                    <a:pt x="196025" y="0"/>
                  </a:lnTo>
                  <a:lnTo>
                    <a:pt x="0" y="0"/>
                  </a:lnTo>
                  <a:lnTo>
                    <a:pt x="0" y="320618"/>
                  </a:lnTo>
                  <a:close/>
                </a:path>
              </a:pathLst>
            </a:custGeom>
            <a:ln w="20941">
              <a:solidFill>
                <a:srgbClr val="66C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8" name="object 34">
            <a:extLst>
              <a:ext uri="{FF2B5EF4-FFF2-40B4-BE49-F238E27FC236}">
                <a16:creationId xmlns:a16="http://schemas.microsoft.com/office/drawing/2014/main" id="{0D8555C7-06E4-5EEB-796D-D525971056B3}"/>
              </a:ext>
            </a:extLst>
          </p:cNvPr>
          <p:cNvGrpSpPr/>
          <p:nvPr userDrawn="1"/>
        </p:nvGrpSpPr>
        <p:grpSpPr>
          <a:xfrm>
            <a:off x="8065367" y="6175161"/>
            <a:ext cx="3819192" cy="3818254"/>
            <a:chOff x="8064730" y="6175161"/>
            <a:chExt cx="3818890" cy="3818254"/>
          </a:xfrm>
        </p:grpSpPr>
        <p:sp>
          <p:nvSpPr>
            <p:cNvPr id="109" name="object 35">
              <a:extLst>
                <a:ext uri="{FF2B5EF4-FFF2-40B4-BE49-F238E27FC236}">
                  <a16:creationId xmlns:a16="http://schemas.microsoft.com/office/drawing/2014/main" id="{A9DF2CF4-BA93-19FD-3A6C-9ADF785A1CCC}"/>
                </a:ext>
              </a:extLst>
            </p:cNvPr>
            <p:cNvSpPr/>
            <p:nvPr/>
          </p:nvSpPr>
          <p:spPr>
            <a:xfrm>
              <a:off x="8079610" y="6198352"/>
              <a:ext cx="3789679" cy="3759200"/>
            </a:xfrm>
            <a:custGeom>
              <a:avLst/>
              <a:gdLst/>
              <a:ahLst/>
              <a:cxnLst/>
              <a:rect l="l" t="t" r="r" b="b"/>
              <a:pathLst>
                <a:path w="3789679" h="3759200">
                  <a:moveTo>
                    <a:pt x="2771784" y="206394"/>
                  </a:moveTo>
                  <a:lnTo>
                    <a:pt x="628586" y="3309307"/>
                  </a:lnTo>
                </a:path>
                <a:path w="3789679" h="3759200">
                  <a:moveTo>
                    <a:pt x="2628293" y="141435"/>
                  </a:moveTo>
                  <a:lnTo>
                    <a:pt x="517257" y="3197775"/>
                  </a:lnTo>
                </a:path>
                <a:path w="3789679" h="3759200">
                  <a:moveTo>
                    <a:pt x="2479026" y="84830"/>
                  </a:moveTo>
                  <a:lnTo>
                    <a:pt x="411237" y="3078567"/>
                  </a:lnTo>
                </a:path>
                <a:path w="3789679" h="3759200">
                  <a:moveTo>
                    <a:pt x="2321735" y="39852"/>
                  </a:moveTo>
                  <a:lnTo>
                    <a:pt x="316583" y="2942901"/>
                  </a:lnTo>
                </a:path>
                <a:path w="3789679" h="3759200">
                  <a:moveTo>
                    <a:pt x="2143352" y="25400"/>
                  </a:moveTo>
                  <a:lnTo>
                    <a:pt x="227914" y="2798562"/>
                  </a:lnTo>
                </a:path>
                <a:path w="3789679" h="3759200">
                  <a:moveTo>
                    <a:pt x="1954994" y="25400"/>
                  </a:moveTo>
                  <a:lnTo>
                    <a:pt x="148910" y="2640240"/>
                  </a:lnTo>
                </a:path>
                <a:path w="3789679" h="3759200">
                  <a:moveTo>
                    <a:pt x="1766628" y="25400"/>
                  </a:moveTo>
                  <a:lnTo>
                    <a:pt x="82846" y="2463173"/>
                  </a:lnTo>
                </a:path>
                <a:path w="3789679" h="3759200">
                  <a:moveTo>
                    <a:pt x="1578273" y="25400"/>
                  </a:moveTo>
                  <a:lnTo>
                    <a:pt x="31556" y="2264738"/>
                  </a:lnTo>
                </a:path>
                <a:path w="3789679" h="3759200">
                  <a:moveTo>
                    <a:pt x="1358559" y="70797"/>
                  </a:moveTo>
                  <a:lnTo>
                    <a:pt x="1282" y="2035864"/>
                  </a:lnTo>
                </a:path>
                <a:path w="3789679" h="3759200">
                  <a:moveTo>
                    <a:pt x="1106385" y="163180"/>
                  </a:moveTo>
                  <a:lnTo>
                    <a:pt x="0" y="1765006"/>
                  </a:lnTo>
                </a:path>
                <a:path w="3789679" h="3759200">
                  <a:moveTo>
                    <a:pt x="796369" y="339326"/>
                  </a:moveTo>
                  <a:lnTo>
                    <a:pt x="57956" y="1408398"/>
                  </a:lnTo>
                </a:path>
                <a:path w="3789679" h="3759200">
                  <a:moveTo>
                    <a:pt x="2907888" y="282047"/>
                  </a:moveTo>
                  <a:lnTo>
                    <a:pt x="746957" y="3410634"/>
                  </a:lnTo>
                </a:path>
                <a:path w="3789679" h="3759200">
                  <a:moveTo>
                    <a:pt x="3789625" y="2005268"/>
                  </a:moveTo>
                  <a:lnTo>
                    <a:pt x="2666848" y="3630820"/>
                  </a:lnTo>
                </a:path>
                <a:path w="3789679" h="3759200">
                  <a:moveTo>
                    <a:pt x="3786300" y="1737376"/>
                  </a:moveTo>
                  <a:lnTo>
                    <a:pt x="2419006" y="3716932"/>
                  </a:lnTo>
                </a:path>
                <a:path w="3789679" h="3759200">
                  <a:moveTo>
                    <a:pt x="3755113" y="1509816"/>
                  </a:moveTo>
                  <a:lnTo>
                    <a:pt x="2201452" y="3759200"/>
                  </a:lnTo>
                </a:path>
                <a:path w="3789679" h="3759200">
                  <a:moveTo>
                    <a:pt x="3702614" y="1313119"/>
                  </a:moveTo>
                  <a:lnTo>
                    <a:pt x="2013094" y="3759200"/>
                  </a:lnTo>
                </a:path>
                <a:path w="3789679" h="3759200">
                  <a:moveTo>
                    <a:pt x="3636622" y="1135949"/>
                  </a:moveTo>
                  <a:lnTo>
                    <a:pt x="1824729" y="3759200"/>
                  </a:lnTo>
                </a:path>
                <a:path w="3789679" h="3759200">
                  <a:moveTo>
                    <a:pt x="3556619" y="979073"/>
                  </a:moveTo>
                  <a:lnTo>
                    <a:pt x="1636371" y="3759200"/>
                  </a:lnTo>
                </a:path>
                <a:path w="3789679" h="3759200">
                  <a:moveTo>
                    <a:pt x="3467622" y="835216"/>
                  </a:moveTo>
                  <a:lnTo>
                    <a:pt x="1459438" y="3742649"/>
                  </a:lnTo>
                </a:path>
                <a:path w="3789679" h="3759200">
                  <a:moveTo>
                    <a:pt x="3372758" y="699847"/>
                  </a:moveTo>
                  <a:lnTo>
                    <a:pt x="1302146" y="3697671"/>
                  </a:lnTo>
                </a:path>
                <a:path w="3789679" h="3759200">
                  <a:moveTo>
                    <a:pt x="3265644" y="582222"/>
                  </a:moveTo>
                  <a:lnTo>
                    <a:pt x="1152946" y="3640968"/>
                  </a:lnTo>
                </a:path>
                <a:path w="3789679" h="3759200">
                  <a:moveTo>
                    <a:pt x="3154987" y="469718"/>
                  </a:moveTo>
                  <a:lnTo>
                    <a:pt x="1010677" y="3574241"/>
                  </a:lnTo>
                </a:path>
                <a:path w="3789679" h="3759200">
                  <a:moveTo>
                    <a:pt x="3035649" y="369790"/>
                  </a:moveTo>
                  <a:lnTo>
                    <a:pt x="874619" y="3498521"/>
                  </a:lnTo>
                </a:path>
                <a:path w="3789679" h="3759200">
                  <a:moveTo>
                    <a:pt x="3736471" y="2354928"/>
                  </a:moveTo>
                  <a:lnTo>
                    <a:pt x="2975331" y="3456903"/>
                  </a:lnTo>
                </a:path>
                <a:path w="3789679" h="3759200">
                  <a:moveTo>
                    <a:pt x="2152124" y="12700"/>
                  </a:moveTo>
                  <a:lnTo>
                    <a:pt x="2143352" y="25400"/>
                  </a:lnTo>
                </a:path>
                <a:path w="3789679" h="3759200">
                  <a:moveTo>
                    <a:pt x="1963766" y="12700"/>
                  </a:moveTo>
                  <a:lnTo>
                    <a:pt x="1954994" y="25400"/>
                  </a:lnTo>
                </a:path>
                <a:path w="3789679" h="3759200">
                  <a:moveTo>
                    <a:pt x="1775400" y="12700"/>
                  </a:moveTo>
                  <a:lnTo>
                    <a:pt x="1766628" y="25400"/>
                  </a:lnTo>
                </a:path>
                <a:path w="3789679" h="3759200">
                  <a:moveTo>
                    <a:pt x="1581800" y="20293"/>
                  </a:moveTo>
                  <a:lnTo>
                    <a:pt x="1578273" y="25400"/>
                  </a:lnTo>
                </a:path>
                <a:path w="3789679" h="3759200">
                  <a:moveTo>
                    <a:pt x="1972538" y="0"/>
                  </a:moveTo>
                  <a:lnTo>
                    <a:pt x="1963766" y="12700"/>
                  </a:lnTo>
                </a:path>
                <a:path w="3789679" h="3759200">
                  <a:moveTo>
                    <a:pt x="1784172" y="0"/>
                  </a:moveTo>
                  <a:lnTo>
                    <a:pt x="1775400" y="12700"/>
                  </a:lnTo>
                </a:path>
              </a:pathLst>
            </a:custGeom>
            <a:ln w="10785">
              <a:solidFill>
                <a:srgbClr val="E7F4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36">
              <a:extLst>
                <a:ext uri="{FF2B5EF4-FFF2-40B4-BE49-F238E27FC236}">
                  <a16:creationId xmlns:a16="http://schemas.microsoft.com/office/drawing/2014/main" id="{605FF3F6-5A4F-9AA9-A13A-39FDE1386AF4}"/>
                </a:ext>
              </a:extLst>
            </p:cNvPr>
            <p:cNvSpPr/>
            <p:nvPr/>
          </p:nvSpPr>
          <p:spPr>
            <a:xfrm>
              <a:off x="8075201" y="6185632"/>
              <a:ext cx="3797935" cy="3797935"/>
            </a:xfrm>
            <a:custGeom>
              <a:avLst/>
              <a:gdLst/>
              <a:ahLst/>
              <a:cxnLst/>
              <a:rect l="l" t="t" r="r" b="b"/>
              <a:pathLst>
                <a:path w="3797934" h="3797934">
                  <a:moveTo>
                    <a:pt x="1898664" y="3797318"/>
                  </a:moveTo>
                  <a:lnTo>
                    <a:pt x="1946918" y="3796717"/>
                  </a:lnTo>
                  <a:lnTo>
                    <a:pt x="1994875" y="3794923"/>
                  </a:lnTo>
                  <a:lnTo>
                    <a:pt x="2042522" y="3791950"/>
                  </a:lnTo>
                  <a:lnTo>
                    <a:pt x="2089844" y="3787813"/>
                  </a:lnTo>
                  <a:lnTo>
                    <a:pt x="2136827" y="3782525"/>
                  </a:lnTo>
                  <a:lnTo>
                    <a:pt x="2183457" y="3776102"/>
                  </a:lnTo>
                  <a:lnTo>
                    <a:pt x="2229720" y="3768556"/>
                  </a:lnTo>
                  <a:lnTo>
                    <a:pt x="2275602" y="3759903"/>
                  </a:lnTo>
                  <a:lnTo>
                    <a:pt x="2321087" y="3750157"/>
                  </a:lnTo>
                  <a:lnTo>
                    <a:pt x="2366163" y="3739332"/>
                  </a:lnTo>
                  <a:lnTo>
                    <a:pt x="2410814" y="3727442"/>
                  </a:lnTo>
                  <a:lnTo>
                    <a:pt x="2455026" y="3714501"/>
                  </a:lnTo>
                  <a:lnTo>
                    <a:pt x="2498786" y="3700524"/>
                  </a:lnTo>
                  <a:lnTo>
                    <a:pt x="2542079" y="3685524"/>
                  </a:lnTo>
                  <a:lnTo>
                    <a:pt x="2584891" y="3669517"/>
                  </a:lnTo>
                  <a:lnTo>
                    <a:pt x="2627207" y="3652516"/>
                  </a:lnTo>
                  <a:lnTo>
                    <a:pt x="2669014" y="3634536"/>
                  </a:lnTo>
                  <a:lnTo>
                    <a:pt x="2710296" y="3615591"/>
                  </a:lnTo>
                  <a:lnTo>
                    <a:pt x="2751041" y="3595694"/>
                  </a:lnTo>
                  <a:lnTo>
                    <a:pt x="2791233" y="3574861"/>
                  </a:lnTo>
                  <a:lnTo>
                    <a:pt x="2830858" y="3553105"/>
                  </a:lnTo>
                  <a:lnTo>
                    <a:pt x="2869903" y="3530441"/>
                  </a:lnTo>
                  <a:lnTo>
                    <a:pt x="2908352" y="3506884"/>
                  </a:lnTo>
                  <a:lnTo>
                    <a:pt x="2946192" y="3482446"/>
                  </a:lnTo>
                  <a:lnTo>
                    <a:pt x="2983409" y="3457143"/>
                  </a:lnTo>
                  <a:lnTo>
                    <a:pt x="3019988" y="3430988"/>
                  </a:lnTo>
                  <a:lnTo>
                    <a:pt x="3055915" y="3403996"/>
                  </a:lnTo>
                  <a:lnTo>
                    <a:pt x="3091175" y="3376182"/>
                  </a:lnTo>
                  <a:lnTo>
                    <a:pt x="3125755" y="3347558"/>
                  </a:lnTo>
                  <a:lnTo>
                    <a:pt x="3159640" y="3318141"/>
                  </a:lnTo>
                  <a:lnTo>
                    <a:pt x="3192816" y="3287943"/>
                  </a:lnTo>
                  <a:lnTo>
                    <a:pt x="3225269" y="3256980"/>
                  </a:lnTo>
                  <a:lnTo>
                    <a:pt x="3256985" y="3225264"/>
                  </a:lnTo>
                  <a:lnTo>
                    <a:pt x="3287949" y="3192811"/>
                  </a:lnTo>
                  <a:lnTo>
                    <a:pt x="3318147" y="3159635"/>
                  </a:lnTo>
                  <a:lnTo>
                    <a:pt x="3347565" y="3125751"/>
                  </a:lnTo>
                  <a:lnTo>
                    <a:pt x="3376188" y="3091171"/>
                  </a:lnTo>
                  <a:lnTo>
                    <a:pt x="3404003" y="3055911"/>
                  </a:lnTo>
                  <a:lnTo>
                    <a:pt x="3430995" y="3019984"/>
                  </a:lnTo>
                  <a:lnTo>
                    <a:pt x="3457150" y="2983406"/>
                  </a:lnTo>
                  <a:lnTo>
                    <a:pt x="3482453" y="2946189"/>
                  </a:lnTo>
                  <a:lnTo>
                    <a:pt x="3506891" y="2908349"/>
                  </a:lnTo>
                  <a:lnTo>
                    <a:pt x="3530449" y="2869900"/>
                  </a:lnTo>
                  <a:lnTo>
                    <a:pt x="3553113" y="2830856"/>
                  </a:lnTo>
                  <a:lnTo>
                    <a:pt x="3574869" y="2791230"/>
                  </a:lnTo>
                  <a:lnTo>
                    <a:pt x="3595703" y="2751039"/>
                  </a:lnTo>
                  <a:lnTo>
                    <a:pt x="3615599" y="2710294"/>
                  </a:lnTo>
                  <a:lnTo>
                    <a:pt x="3634545" y="2669012"/>
                  </a:lnTo>
                  <a:lnTo>
                    <a:pt x="3652525" y="2627206"/>
                  </a:lnTo>
                  <a:lnTo>
                    <a:pt x="3669526" y="2584890"/>
                  </a:lnTo>
                  <a:lnTo>
                    <a:pt x="3685534" y="2542078"/>
                  </a:lnTo>
                  <a:lnTo>
                    <a:pt x="3700533" y="2498785"/>
                  </a:lnTo>
                  <a:lnTo>
                    <a:pt x="3714510" y="2455025"/>
                  </a:lnTo>
                  <a:lnTo>
                    <a:pt x="3727451" y="2410813"/>
                  </a:lnTo>
                  <a:lnTo>
                    <a:pt x="3739341" y="2366162"/>
                  </a:lnTo>
                  <a:lnTo>
                    <a:pt x="3750167" y="2321087"/>
                  </a:lnTo>
                  <a:lnTo>
                    <a:pt x="3759913" y="2275601"/>
                  </a:lnTo>
                  <a:lnTo>
                    <a:pt x="3768566" y="2229720"/>
                  </a:lnTo>
                  <a:lnTo>
                    <a:pt x="3776112" y="2183457"/>
                  </a:lnTo>
                  <a:lnTo>
                    <a:pt x="3782535" y="2136827"/>
                  </a:lnTo>
                  <a:lnTo>
                    <a:pt x="3787823" y="2089844"/>
                  </a:lnTo>
                  <a:lnTo>
                    <a:pt x="3791961" y="2042522"/>
                  </a:lnTo>
                  <a:lnTo>
                    <a:pt x="3794933" y="1994875"/>
                  </a:lnTo>
                  <a:lnTo>
                    <a:pt x="3796728" y="1946918"/>
                  </a:lnTo>
                  <a:lnTo>
                    <a:pt x="3797329" y="1898664"/>
                  </a:lnTo>
                  <a:lnTo>
                    <a:pt x="3796728" y="1850410"/>
                  </a:lnTo>
                  <a:lnTo>
                    <a:pt x="3794933" y="1802453"/>
                  </a:lnTo>
                  <a:lnTo>
                    <a:pt x="3791961" y="1754805"/>
                  </a:lnTo>
                  <a:lnTo>
                    <a:pt x="3787823" y="1707483"/>
                  </a:lnTo>
                  <a:lnTo>
                    <a:pt x="3782535" y="1660499"/>
                  </a:lnTo>
                  <a:lnTo>
                    <a:pt x="3776112" y="1613869"/>
                  </a:lnTo>
                  <a:lnTo>
                    <a:pt x="3768566" y="1567605"/>
                  </a:lnTo>
                  <a:lnTo>
                    <a:pt x="3759913" y="1521724"/>
                  </a:lnTo>
                  <a:lnTo>
                    <a:pt x="3750167" y="1476238"/>
                  </a:lnTo>
                  <a:lnTo>
                    <a:pt x="3739341" y="1431162"/>
                  </a:lnTo>
                  <a:lnTo>
                    <a:pt x="3727451" y="1386511"/>
                  </a:lnTo>
                  <a:lnTo>
                    <a:pt x="3714510" y="1342298"/>
                  </a:lnTo>
                  <a:lnTo>
                    <a:pt x="3700533" y="1298538"/>
                  </a:lnTo>
                  <a:lnTo>
                    <a:pt x="3685534" y="1255245"/>
                  </a:lnTo>
                  <a:lnTo>
                    <a:pt x="3669526" y="1212433"/>
                  </a:lnTo>
                  <a:lnTo>
                    <a:pt x="3652525" y="1170117"/>
                  </a:lnTo>
                  <a:lnTo>
                    <a:pt x="3634545" y="1128310"/>
                  </a:lnTo>
                  <a:lnTo>
                    <a:pt x="3615599" y="1087028"/>
                  </a:lnTo>
                  <a:lnTo>
                    <a:pt x="3595703" y="1046283"/>
                  </a:lnTo>
                  <a:lnTo>
                    <a:pt x="3574869" y="1006091"/>
                  </a:lnTo>
                  <a:lnTo>
                    <a:pt x="3553113" y="966465"/>
                  </a:lnTo>
                  <a:lnTo>
                    <a:pt x="3530449" y="927421"/>
                  </a:lnTo>
                  <a:lnTo>
                    <a:pt x="3506891" y="888971"/>
                  </a:lnTo>
                  <a:lnTo>
                    <a:pt x="3482453" y="851131"/>
                  </a:lnTo>
                  <a:lnTo>
                    <a:pt x="3457150" y="813915"/>
                  </a:lnTo>
                  <a:lnTo>
                    <a:pt x="3430995" y="777336"/>
                  </a:lnTo>
                  <a:lnTo>
                    <a:pt x="3404003" y="741409"/>
                  </a:lnTo>
                  <a:lnTo>
                    <a:pt x="3376188" y="706149"/>
                  </a:lnTo>
                  <a:lnTo>
                    <a:pt x="3347565" y="671569"/>
                  </a:lnTo>
                  <a:lnTo>
                    <a:pt x="3318147" y="637684"/>
                  </a:lnTo>
                  <a:lnTo>
                    <a:pt x="3287949" y="604508"/>
                  </a:lnTo>
                  <a:lnTo>
                    <a:pt x="3256985" y="572055"/>
                  </a:lnTo>
                  <a:lnTo>
                    <a:pt x="3225269" y="540340"/>
                  </a:lnTo>
                  <a:lnTo>
                    <a:pt x="3192816" y="509376"/>
                  </a:lnTo>
                  <a:lnTo>
                    <a:pt x="3159640" y="479178"/>
                  </a:lnTo>
                  <a:lnTo>
                    <a:pt x="3125755" y="449760"/>
                  </a:lnTo>
                  <a:lnTo>
                    <a:pt x="3091175" y="421137"/>
                  </a:lnTo>
                  <a:lnTo>
                    <a:pt x="3055915" y="393322"/>
                  </a:lnTo>
                  <a:lnTo>
                    <a:pt x="3019988" y="366331"/>
                  </a:lnTo>
                  <a:lnTo>
                    <a:pt x="2983409" y="340176"/>
                  </a:lnTo>
                  <a:lnTo>
                    <a:pt x="2946192" y="314873"/>
                  </a:lnTo>
                  <a:lnTo>
                    <a:pt x="2908352" y="290435"/>
                  </a:lnTo>
                  <a:lnTo>
                    <a:pt x="2869903" y="266877"/>
                  </a:lnTo>
                  <a:lnTo>
                    <a:pt x="2830858" y="244213"/>
                  </a:lnTo>
                  <a:lnTo>
                    <a:pt x="2791233" y="222457"/>
                  </a:lnTo>
                  <a:lnTo>
                    <a:pt x="2751041" y="201624"/>
                  </a:lnTo>
                  <a:lnTo>
                    <a:pt x="2710296" y="181728"/>
                  </a:lnTo>
                  <a:lnTo>
                    <a:pt x="2669014" y="162782"/>
                  </a:lnTo>
                  <a:lnTo>
                    <a:pt x="2627207" y="144802"/>
                  </a:lnTo>
                  <a:lnTo>
                    <a:pt x="2584891" y="127801"/>
                  </a:lnTo>
                  <a:lnTo>
                    <a:pt x="2542079" y="111794"/>
                  </a:lnTo>
                  <a:lnTo>
                    <a:pt x="2498786" y="96794"/>
                  </a:lnTo>
                  <a:lnTo>
                    <a:pt x="2455026" y="82817"/>
                  </a:lnTo>
                  <a:lnTo>
                    <a:pt x="2410814" y="69876"/>
                  </a:lnTo>
                  <a:lnTo>
                    <a:pt x="2366163" y="57986"/>
                  </a:lnTo>
                  <a:lnTo>
                    <a:pt x="2321087" y="47161"/>
                  </a:lnTo>
                  <a:lnTo>
                    <a:pt x="2275602" y="37415"/>
                  </a:lnTo>
                  <a:lnTo>
                    <a:pt x="2229720" y="28762"/>
                  </a:lnTo>
                  <a:lnTo>
                    <a:pt x="2183457" y="21216"/>
                  </a:lnTo>
                  <a:lnTo>
                    <a:pt x="2136827" y="14793"/>
                  </a:lnTo>
                  <a:lnTo>
                    <a:pt x="2089844" y="9505"/>
                  </a:lnTo>
                  <a:lnTo>
                    <a:pt x="2042522" y="5368"/>
                  </a:lnTo>
                  <a:lnTo>
                    <a:pt x="1994875" y="2395"/>
                  </a:lnTo>
                  <a:lnTo>
                    <a:pt x="1946918" y="601"/>
                  </a:lnTo>
                  <a:lnTo>
                    <a:pt x="1898664" y="0"/>
                  </a:lnTo>
                  <a:lnTo>
                    <a:pt x="1850411" y="601"/>
                  </a:lnTo>
                  <a:lnTo>
                    <a:pt x="1802454" y="2395"/>
                  </a:lnTo>
                  <a:lnTo>
                    <a:pt x="1754807" y="5368"/>
                  </a:lnTo>
                  <a:lnTo>
                    <a:pt x="1707484" y="9505"/>
                  </a:lnTo>
                  <a:lnTo>
                    <a:pt x="1660501" y="14793"/>
                  </a:lnTo>
                  <a:lnTo>
                    <a:pt x="1613871" y="21216"/>
                  </a:lnTo>
                  <a:lnTo>
                    <a:pt x="1567608" y="28762"/>
                  </a:lnTo>
                  <a:lnTo>
                    <a:pt x="1521727" y="37415"/>
                  </a:lnTo>
                  <a:lnTo>
                    <a:pt x="1476241" y="47161"/>
                  </a:lnTo>
                  <a:lnTo>
                    <a:pt x="1431166" y="57986"/>
                  </a:lnTo>
                  <a:lnTo>
                    <a:pt x="1386515" y="69876"/>
                  </a:lnTo>
                  <a:lnTo>
                    <a:pt x="1342302" y="82817"/>
                  </a:lnTo>
                  <a:lnTo>
                    <a:pt x="1298542" y="96794"/>
                  </a:lnTo>
                  <a:lnTo>
                    <a:pt x="1255249" y="111794"/>
                  </a:lnTo>
                  <a:lnTo>
                    <a:pt x="1212437" y="127801"/>
                  </a:lnTo>
                  <a:lnTo>
                    <a:pt x="1170121" y="144802"/>
                  </a:lnTo>
                  <a:lnTo>
                    <a:pt x="1128315" y="162782"/>
                  </a:lnTo>
                  <a:lnTo>
                    <a:pt x="1087032" y="181728"/>
                  </a:lnTo>
                  <a:lnTo>
                    <a:pt x="1046288" y="201624"/>
                  </a:lnTo>
                  <a:lnTo>
                    <a:pt x="1006096" y="222457"/>
                  </a:lnTo>
                  <a:lnTo>
                    <a:pt x="966470" y="244213"/>
                  </a:lnTo>
                  <a:lnTo>
                    <a:pt x="927426" y="266877"/>
                  </a:lnTo>
                  <a:lnTo>
                    <a:pt x="888976" y="290435"/>
                  </a:lnTo>
                  <a:lnTo>
                    <a:pt x="851136" y="314873"/>
                  </a:lnTo>
                  <a:lnTo>
                    <a:pt x="813919" y="340176"/>
                  </a:lnTo>
                  <a:lnTo>
                    <a:pt x="777341" y="366331"/>
                  </a:lnTo>
                  <a:lnTo>
                    <a:pt x="741414" y="393322"/>
                  </a:lnTo>
                  <a:lnTo>
                    <a:pt x="706153" y="421137"/>
                  </a:lnTo>
                  <a:lnTo>
                    <a:pt x="671573" y="449760"/>
                  </a:lnTo>
                  <a:lnTo>
                    <a:pt x="637688" y="479178"/>
                  </a:lnTo>
                  <a:lnTo>
                    <a:pt x="604512" y="509376"/>
                  </a:lnTo>
                  <a:lnTo>
                    <a:pt x="572059" y="540340"/>
                  </a:lnTo>
                  <a:lnTo>
                    <a:pt x="540344" y="572055"/>
                  </a:lnTo>
                  <a:lnTo>
                    <a:pt x="509380" y="604508"/>
                  </a:lnTo>
                  <a:lnTo>
                    <a:pt x="479182" y="637684"/>
                  </a:lnTo>
                  <a:lnTo>
                    <a:pt x="449764" y="671569"/>
                  </a:lnTo>
                  <a:lnTo>
                    <a:pt x="421140" y="706149"/>
                  </a:lnTo>
                  <a:lnTo>
                    <a:pt x="393326" y="741409"/>
                  </a:lnTo>
                  <a:lnTo>
                    <a:pt x="366334" y="777336"/>
                  </a:lnTo>
                  <a:lnTo>
                    <a:pt x="340179" y="813915"/>
                  </a:lnTo>
                  <a:lnTo>
                    <a:pt x="314875" y="851131"/>
                  </a:lnTo>
                  <a:lnTo>
                    <a:pt x="290437" y="888971"/>
                  </a:lnTo>
                  <a:lnTo>
                    <a:pt x="266879" y="927421"/>
                  </a:lnTo>
                  <a:lnTo>
                    <a:pt x="244215" y="966465"/>
                  </a:lnTo>
                  <a:lnTo>
                    <a:pt x="222459" y="1006091"/>
                  </a:lnTo>
                  <a:lnTo>
                    <a:pt x="201626" y="1046283"/>
                  </a:lnTo>
                  <a:lnTo>
                    <a:pt x="181729" y="1087028"/>
                  </a:lnTo>
                  <a:lnTo>
                    <a:pt x="162784" y="1128310"/>
                  </a:lnTo>
                  <a:lnTo>
                    <a:pt x="144803" y="1170117"/>
                  </a:lnTo>
                  <a:lnTo>
                    <a:pt x="127802" y="1212433"/>
                  </a:lnTo>
                  <a:lnTo>
                    <a:pt x="111795" y="1255245"/>
                  </a:lnTo>
                  <a:lnTo>
                    <a:pt x="96795" y="1298538"/>
                  </a:lnTo>
                  <a:lnTo>
                    <a:pt x="82818" y="1342298"/>
                  </a:lnTo>
                  <a:lnTo>
                    <a:pt x="69877" y="1386511"/>
                  </a:lnTo>
                  <a:lnTo>
                    <a:pt x="57987" y="1431162"/>
                  </a:lnTo>
                  <a:lnTo>
                    <a:pt x="47161" y="1476238"/>
                  </a:lnTo>
                  <a:lnTo>
                    <a:pt x="37415" y="1521724"/>
                  </a:lnTo>
                  <a:lnTo>
                    <a:pt x="28762" y="1567605"/>
                  </a:lnTo>
                  <a:lnTo>
                    <a:pt x="21217" y="1613869"/>
                  </a:lnTo>
                  <a:lnTo>
                    <a:pt x="14793" y="1660499"/>
                  </a:lnTo>
                  <a:lnTo>
                    <a:pt x="9505" y="1707483"/>
                  </a:lnTo>
                  <a:lnTo>
                    <a:pt x="5368" y="1754805"/>
                  </a:lnTo>
                  <a:lnTo>
                    <a:pt x="2395" y="1802453"/>
                  </a:lnTo>
                  <a:lnTo>
                    <a:pt x="601" y="1850410"/>
                  </a:lnTo>
                  <a:lnTo>
                    <a:pt x="0" y="1898664"/>
                  </a:lnTo>
                  <a:lnTo>
                    <a:pt x="601" y="1946918"/>
                  </a:lnTo>
                  <a:lnTo>
                    <a:pt x="2395" y="1994875"/>
                  </a:lnTo>
                  <a:lnTo>
                    <a:pt x="5368" y="2042522"/>
                  </a:lnTo>
                  <a:lnTo>
                    <a:pt x="9505" y="2089844"/>
                  </a:lnTo>
                  <a:lnTo>
                    <a:pt x="14793" y="2136827"/>
                  </a:lnTo>
                  <a:lnTo>
                    <a:pt x="21217" y="2183457"/>
                  </a:lnTo>
                  <a:lnTo>
                    <a:pt x="28762" y="2229720"/>
                  </a:lnTo>
                  <a:lnTo>
                    <a:pt x="37415" y="2275601"/>
                  </a:lnTo>
                  <a:lnTo>
                    <a:pt x="47161" y="2321087"/>
                  </a:lnTo>
                  <a:lnTo>
                    <a:pt x="57987" y="2366162"/>
                  </a:lnTo>
                  <a:lnTo>
                    <a:pt x="69877" y="2410813"/>
                  </a:lnTo>
                  <a:lnTo>
                    <a:pt x="82818" y="2455025"/>
                  </a:lnTo>
                  <a:lnTo>
                    <a:pt x="96795" y="2498785"/>
                  </a:lnTo>
                  <a:lnTo>
                    <a:pt x="111795" y="2542078"/>
                  </a:lnTo>
                  <a:lnTo>
                    <a:pt x="127802" y="2584890"/>
                  </a:lnTo>
                  <a:lnTo>
                    <a:pt x="144803" y="2627206"/>
                  </a:lnTo>
                  <a:lnTo>
                    <a:pt x="162784" y="2669012"/>
                  </a:lnTo>
                  <a:lnTo>
                    <a:pt x="181729" y="2710294"/>
                  </a:lnTo>
                  <a:lnTo>
                    <a:pt x="201626" y="2751039"/>
                  </a:lnTo>
                  <a:lnTo>
                    <a:pt x="222459" y="2791230"/>
                  </a:lnTo>
                  <a:lnTo>
                    <a:pt x="244215" y="2830856"/>
                  </a:lnTo>
                  <a:lnTo>
                    <a:pt x="266879" y="2869900"/>
                  </a:lnTo>
                  <a:lnTo>
                    <a:pt x="290437" y="2908349"/>
                  </a:lnTo>
                  <a:lnTo>
                    <a:pt x="314875" y="2946189"/>
                  </a:lnTo>
                  <a:lnTo>
                    <a:pt x="340179" y="2983406"/>
                  </a:lnTo>
                  <a:lnTo>
                    <a:pt x="366334" y="3019984"/>
                  </a:lnTo>
                  <a:lnTo>
                    <a:pt x="393326" y="3055911"/>
                  </a:lnTo>
                  <a:lnTo>
                    <a:pt x="421140" y="3091171"/>
                  </a:lnTo>
                  <a:lnTo>
                    <a:pt x="449764" y="3125751"/>
                  </a:lnTo>
                  <a:lnTo>
                    <a:pt x="479182" y="3159635"/>
                  </a:lnTo>
                  <a:lnTo>
                    <a:pt x="509380" y="3192811"/>
                  </a:lnTo>
                  <a:lnTo>
                    <a:pt x="540344" y="3225264"/>
                  </a:lnTo>
                  <a:lnTo>
                    <a:pt x="572059" y="3256980"/>
                  </a:lnTo>
                  <a:lnTo>
                    <a:pt x="604512" y="3287943"/>
                  </a:lnTo>
                  <a:lnTo>
                    <a:pt x="637688" y="3318141"/>
                  </a:lnTo>
                  <a:lnTo>
                    <a:pt x="671573" y="3347558"/>
                  </a:lnTo>
                  <a:lnTo>
                    <a:pt x="706153" y="3376182"/>
                  </a:lnTo>
                  <a:lnTo>
                    <a:pt x="741414" y="3403996"/>
                  </a:lnTo>
                  <a:lnTo>
                    <a:pt x="777341" y="3430988"/>
                  </a:lnTo>
                  <a:lnTo>
                    <a:pt x="813919" y="3457143"/>
                  </a:lnTo>
                  <a:lnTo>
                    <a:pt x="851136" y="3482446"/>
                  </a:lnTo>
                  <a:lnTo>
                    <a:pt x="888976" y="3506884"/>
                  </a:lnTo>
                  <a:lnTo>
                    <a:pt x="927426" y="3530441"/>
                  </a:lnTo>
                  <a:lnTo>
                    <a:pt x="966470" y="3553105"/>
                  </a:lnTo>
                  <a:lnTo>
                    <a:pt x="1006096" y="3574861"/>
                  </a:lnTo>
                  <a:lnTo>
                    <a:pt x="1046288" y="3595694"/>
                  </a:lnTo>
                  <a:lnTo>
                    <a:pt x="1087032" y="3615591"/>
                  </a:lnTo>
                  <a:lnTo>
                    <a:pt x="1128315" y="3634536"/>
                  </a:lnTo>
                  <a:lnTo>
                    <a:pt x="1170121" y="3652516"/>
                  </a:lnTo>
                  <a:lnTo>
                    <a:pt x="1212437" y="3669517"/>
                  </a:lnTo>
                  <a:lnTo>
                    <a:pt x="1255249" y="3685524"/>
                  </a:lnTo>
                  <a:lnTo>
                    <a:pt x="1298542" y="3700524"/>
                  </a:lnTo>
                  <a:lnTo>
                    <a:pt x="1342302" y="3714501"/>
                  </a:lnTo>
                  <a:lnTo>
                    <a:pt x="1386515" y="3727442"/>
                  </a:lnTo>
                  <a:lnTo>
                    <a:pt x="1431166" y="3739332"/>
                  </a:lnTo>
                  <a:lnTo>
                    <a:pt x="1476241" y="3750157"/>
                  </a:lnTo>
                  <a:lnTo>
                    <a:pt x="1521727" y="3759903"/>
                  </a:lnTo>
                  <a:lnTo>
                    <a:pt x="1567608" y="3768556"/>
                  </a:lnTo>
                  <a:lnTo>
                    <a:pt x="1613871" y="3776102"/>
                  </a:lnTo>
                  <a:lnTo>
                    <a:pt x="1660501" y="3782525"/>
                  </a:lnTo>
                  <a:lnTo>
                    <a:pt x="1707484" y="3787813"/>
                  </a:lnTo>
                  <a:lnTo>
                    <a:pt x="1754807" y="3791950"/>
                  </a:lnTo>
                  <a:lnTo>
                    <a:pt x="1802454" y="3794923"/>
                  </a:lnTo>
                  <a:lnTo>
                    <a:pt x="1850411" y="3796717"/>
                  </a:lnTo>
                  <a:lnTo>
                    <a:pt x="1898664" y="3797318"/>
                  </a:lnTo>
                  <a:close/>
                </a:path>
              </a:pathLst>
            </a:custGeom>
            <a:ln w="20941">
              <a:solidFill>
                <a:srgbClr val="66C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Text Placeholder 3">
            <a:extLst>
              <a:ext uri="{FF2B5EF4-FFF2-40B4-BE49-F238E27FC236}">
                <a16:creationId xmlns:a16="http://schemas.microsoft.com/office/drawing/2014/main" id="{5E15C89C-54D5-B13A-41E6-003BA257FDE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8448827" y="2857191"/>
            <a:ext cx="3092862" cy="1286022"/>
          </a:xfrm>
          <a:prstGeom prst="rect">
            <a:avLst/>
          </a:prstGeom>
        </p:spPr>
        <p:txBody>
          <a:bodyPr/>
          <a:lstStyle>
            <a:lvl1pPr marL="481332" indent="-457200" algn="ctr">
              <a:buFont typeface="Arial" panose="020B0604020202020204" pitchFamily="34" charset="0"/>
              <a:buChar char="•"/>
              <a:defRPr sz="2400" spc="0"/>
            </a:lvl1pPr>
            <a:lvl2pPr marL="753969" indent="-342900" algn="ctr">
              <a:buFont typeface="Arial" panose="020B0604020202020204" pitchFamily="34" charset="0"/>
              <a:buChar char="•"/>
              <a:defRPr sz="1639"/>
            </a:lvl2pPr>
            <a:lvl3pPr marL="1382207" indent="-342900">
              <a:buFont typeface="Arial" panose="020B0604020202020204" pitchFamily="34" charset="0"/>
              <a:buChar char="•"/>
              <a:defRPr sz="2670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12701" marR="0" lvl="0" indent="0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0" i="0" baseline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You</a:t>
            </a:r>
            <a:r>
              <a:rPr lang="de-DE" sz="2800" b="0" i="0" baseline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baseline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can</a:t>
            </a:r>
            <a:r>
              <a:rPr lang="de-DE" sz="2800" b="0" i="0" baseline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br>
              <a:rPr lang="de-DE" sz="2800" b="0" i="0" baseline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</a:br>
            <a:r>
              <a:rPr lang="de-DE" sz="2800" b="0" i="0" baseline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insert</a:t>
            </a:r>
            <a:r>
              <a:rPr lang="de-DE" sz="2800" b="0" i="0" baseline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baseline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centered</a:t>
            </a:r>
            <a:r>
              <a:rPr lang="de-DE" sz="2800" b="0" i="0" baseline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br>
              <a:rPr lang="de-DE" sz="2800" b="0" i="0" baseline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</a:br>
            <a:r>
              <a:rPr lang="de-DE" sz="2800" b="0" i="0" baseline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text</a:t>
            </a:r>
            <a:r>
              <a:rPr lang="de-DE" sz="2800" b="0" i="0" baseline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baseline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here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  <a:p>
            <a:pPr marL="12701" indent="0" algn="ctr">
              <a:lnSpc>
                <a:spcPct val="100000"/>
              </a:lnSpc>
              <a:spcBef>
                <a:spcPts val="105"/>
              </a:spcBef>
              <a:buFontTx/>
              <a:buNone/>
            </a:pP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Text Placeholder 3">
            <a:extLst>
              <a:ext uri="{FF2B5EF4-FFF2-40B4-BE49-F238E27FC236}">
                <a16:creationId xmlns:a16="http://schemas.microsoft.com/office/drawing/2014/main" id="{3F0AA515-9A0C-1453-21DF-D6E174FADCE2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8428296" y="7441426"/>
            <a:ext cx="3092862" cy="1286022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481332" indent="-457200" algn="ctr">
              <a:buFont typeface="Arial" panose="020B0604020202020204" pitchFamily="34" charset="0"/>
              <a:buChar char="•"/>
              <a:defRPr sz="2400" spc="0"/>
            </a:lvl1pPr>
            <a:lvl2pPr marL="753969" indent="-342900" algn="ctr">
              <a:buFont typeface="Arial" panose="020B0604020202020204" pitchFamily="34" charset="0"/>
              <a:buChar char="•"/>
              <a:defRPr sz="1639"/>
            </a:lvl2pPr>
            <a:lvl3pPr marL="1382207" indent="-342900">
              <a:buFont typeface="Arial" panose="020B0604020202020204" pitchFamily="34" charset="0"/>
              <a:buChar char="•"/>
              <a:defRPr sz="2670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12701" marR="0" lvl="0" indent="0" algn="ct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0" i="0" baseline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You</a:t>
            </a:r>
            <a:r>
              <a:rPr lang="de-DE" sz="2800" b="0" i="0" baseline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baseline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can</a:t>
            </a:r>
            <a:r>
              <a:rPr lang="de-DE" sz="2800" b="0" i="0" baseline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br>
              <a:rPr lang="de-DE" sz="2800" b="0" i="0" baseline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</a:br>
            <a:r>
              <a:rPr lang="de-DE" sz="2800" b="0" i="0" baseline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insert</a:t>
            </a:r>
            <a:r>
              <a:rPr lang="de-DE" sz="2800" b="0" i="0" baseline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baseline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centered</a:t>
            </a:r>
            <a:r>
              <a:rPr lang="de-DE" sz="2800" b="0" i="0" baseline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br>
              <a:rPr lang="de-DE" sz="2800" b="0" i="0" baseline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</a:br>
            <a:r>
              <a:rPr lang="de-DE" sz="2800" b="0" i="0" baseline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text</a:t>
            </a:r>
            <a:r>
              <a:rPr lang="de-DE" sz="2800" b="0" i="0" baseline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baseline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here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F940507D-6A39-38A3-8389-0629FEC28F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365806" y="547556"/>
            <a:ext cx="3316412" cy="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4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6183-21BC-83A8-F7D6-6CDB9A317B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9874" y="1510562"/>
            <a:ext cx="3615193" cy="9571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1">
              <a:lnSpc>
                <a:spcPct val="100000"/>
              </a:lnSpc>
              <a:spcBef>
                <a:spcPts val="120"/>
              </a:spcBef>
            </a:pPr>
            <a:r>
              <a:rPr lang="de-DE" sz="5801" b="1" i="0" dirty="0">
                <a:solidFill>
                  <a:schemeClr val="tx2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Graphics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99104-500E-0AE0-8060-27186D1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8F87-F2CF-174D-91FE-AE1D70E277C8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3079B-AA48-F8B6-28F9-72B9232D5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CD9B77-472E-2EAA-B4DE-12B0C5F5FCB4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3"/>
            <a:ext cx="10573720" cy="506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Design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elements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B9B6497E-23C0-A550-21A5-4AD55F10DCD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628328" y="2382644"/>
            <a:ext cx="6534778" cy="6543264"/>
          </a:xfrm>
          <a:prstGeom prst="rect">
            <a:avLst/>
          </a:prstGeom>
        </p:spPr>
      </p:pic>
      <p:pic>
        <p:nvPicPr>
          <p:cNvPr id="10" name="object 42">
            <a:extLst>
              <a:ext uri="{FF2B5EF4-FFF2-40B4-BE49-F238E27FC236}">
                <a16:creationId xmlns:a16="http://schemas.microsoft.com/office/drawing/2014/main" id="{7098A16D-5192-CC39-9475-8D6462FCD460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951327" y="2385406"/>
            <a:ext cx="6535039" cy="6540500"/>
          </a:xfrm>
          <a:prstGeom prst="rect">
            <a:avLst/>
          </a:prstGeom>
        </p:spPr>
      </p:pic>
      <p:sp>
        <p:nvSpPr>
          <p:cNvPr id="12" name="object 5">
            <a:extLst>
              <a:ext uri="{FF2B5EF4-FFF2-40B4-BE49-F238E27FC236}">
                <a16:creationId xmlns:a16="http://schemas.microsoft.com/office/drawing/2014/main" id="{E08A15E0-09E2-9346-18BA-F5B40379CC9C}"/>
              </a:ext>
            </a:extLst>
          </p:cNvPr>
          <p:cNvSpPr txBox="1"/>
          <p:nvPr userDrawn="1"/>
        </p:nvSpPr>
        <p:spPr>
          <a:xfrm>
            <a:off x="4784486" y="9471366"/>
            <a:ext cx="2868720" cy="367408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 algn="ctr">
              <a:lnSpc>
                <a:spcPct val="100000"/>
              </a:lnSpc>
              <a:spcBef>
                <a:spcPts val="105"/>
              </a:spcBef>
            </a:pPr>
            <a:r>
              <a:rPr lang="de-DE"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Research </a:t>
            </a:r>
            <a:r>
              <a:rPr lang="de-DE" sz="2300" b="0" i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areas</a:t>
            </a:r>
            <a:endParaRPr sz="23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DC9D3FC1-B30F-E7A2-F216-111780F05C70}"/>
              </a:ext>
            </a:extLst>
          </p:cNvPr>
          <p:cNvSpPr txBox="1"/>
          <p:nvPr userDrawn="1"/>
        </p:nvSpPr>
        <p:spPr>
          <a:xfrm>
            <a:off x="11397246" y="9471366"/>
            <a:ext cx="5262372" cy="657232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 algn="ctr">
              <a:lnSpc>
                <a:spcPct val="100000"/>
              </a:lnSpc>
              <a:spcBef>
                <a:spcPts val="105"/>
              </a:spcBef>
            </a:pPr>
            <a:r>
              <a:rPr lang="de-DE"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Research </a:t>
            </a:r>
            <a:r>
              <a:rPr lang="de-DE" sz="2300" b="0" i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data</a:t>
            </a:r>
            <a:r>
              <a:rPr lang="de-DE"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300" b="0" i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cycle</a:t>
            </a:r>
            <a:endParaRPr lang="de-DE" sz="23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  <a:p>
            <a:pPr marL="12701" algn="ctr">
              <a:lnSpc>
                <a:spcPct val="100000"/>
              </a:lnSpc>
              <a:spcBef>
                <a:spcPts val="105"/>
              </a:spcBef>
            </a:pPr>
            <a:r>
              <a:rPr lang="de-DE" sz="18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(May </a:t>
            </a:r>
            <a:r>
              <a:rPr lang="de-DE" sz="1800" b="0" i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only</a:t>
            </a:r>
            <a:r>
              <a:rPr lang="de-DE" sz="18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1800" b="0" i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be</a:t>
            </a:r>
            <a:r>
              <a:rPr lang="de-DE" sz="18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1800" b="0" i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used</a:t>
            </a:r>
            <a:r>
              <a:rPr lang="de-DE" sz="18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in </a:t>
            </a:r>
            <a:r>
              <a:rPr lang="de-DE" sz="1800" b="0" i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conjunction</a:t>
            </a:r>
            <a:r>
              <a:rPr lang="de-DE" sz="18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1800" b="0" i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with</a:t>
            </a:r>
            <a:r>
              <a:rPr lang="de-DE" sz="18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GESIS </a:t>
            </a:r>
            <a:r>
              <a:rPr lang="de-DE" sz="1800" b="0" i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services</a:t>
            </a:r>
            <a:r>
              <a:rPr lang="de-DE" sz="18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.)</a:t>
            </a:r>
          </a:p>
        </p:txBody>
      </p:sp>
      <p:pic>
        <p:nvPicPr>
          <p:cNvPr id="7" name="Grafik 6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2143897F-B332-9DFF-AA50-A29EA696D4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365806" y="547556"/>
            <a:ext cx="3316412" cy="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1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6183-21BC-83A8-F7D6-6CDB9A317B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1146" y="1510562"/>
            <a:ext cx="13402987" cy="9571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Here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is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a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headline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99104-500E-0AE0-8060-27186D1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B946-A749-AA4B-A240-4ABD166DB782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3079B-AA48-F8B6-28F9-72B9232D5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CD9B77-472E-2EAA-B4DE-12B0C5F5FCB4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3"/>
            <a:ext cx="10573720" cy="506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Optional: Chapter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or</a:t>
            </a: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category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66">
            <a:extLst>
              <a:ext uri="{FF2B5EF4-FFF2-40B4-BE49-F238E27FC236}">
                <a16:creationId xmlns:a16="http://schemas.microsoft.com/office/drawing/2014/main" id="{6117E347-5BCE-917A-FCA0-104CB1F03AC0}"/>
              </a:ext>
            </a:extLst>
          </p:cNvPr>
          <p:cNvSpPr/>
          <p:nvPr userDrawn="1"/>
        </p:nvSpPr>
        <p:spPr>
          <a:xfrm>
            <a:off x="17939639" y="6754200"/>
            <a:ext cx="2166156" cy="3239770"/>
          </a:xfrm>
          <a:custGeom>
            <a:avLst/>
            <a:gdLst/>
            <a:ahLst/>
            <a:cxnLst/>
            <a:rect l="l" t="t" r="r" b="b"/>
            <a:pathLst>
              <a:path w="2165984" h="3239770">
                <a:moveTo>
                  <a:pt x="2165876" y="417500"/>
                </a:moveTo>
                <a:lnTo>
                  <a:pt x="515603" y="2806790"/>
                </a:lnTo>
              </a:path>
              <a:path w="2165984" h="3239770">
                <a:moveTo>
                  <a:pt x="2165876" y="184418"/>
                </a:moveTo>
                <a:lnTo>
                  <a:pt x="420778" y="2710997"/>
                </a:lnTo>
              </a:path>
              <a:path w="2165984" h="3239770">
                <a:moveTo>
                  <a:pt x="2085395" y="67842"/>
                </a:moveTo>
                <a:lnTo>
                  <a:pt x="332591" y="2605578"/>
                </a:lnTo>
              </a:path>
              <a:path w="2165984" h="3239770">
                <a:moveTo>
                  <a:pt x="1948313" y="33228"/>
                </a:moveTo>
                <a:lnTo>
                  <a:pt x="251552" y="2489824"/>
                </a:lnTo>
              </a:path>
              <a:path w="2165984" h="3239770">
                <a:moveTo>
                  <a:pt x="1803288" y="10096"/>
                </a:moveTo>
                <a:lnTo>
                  <a:pt x="178393" y="2362660"/>
                </a:lnTo>
              </a:path>
              <a:path w="2165984" h="3239770">
                <a:moveTo>
                  <a:pt x="1649270" y="0"/>
                </a:moveTo>
                <a:lnTo>
                  <a:pt x="114174" y="2222540"/>
                </a:lnTo>
              </a:path>
              <a:path w="2165984" h="3239770">
                <a:moveTo>
                  <a:pt x="1484745" y="5116"/>
                </a:moveTo>
                <a:lnTo>
                  <a:pt x="60892" y="2066591"/>
                </a:lnTo>
              </a:path>
              <a:path w="2165984" h="3239770">
                <a:moveTo>
                  <a:pt x="1306745" y="29728"/>
                </a:moveTo>
                <a:lnTo>
                  <a:pt x="21125" y="1891068"/>
                </a:lnTo>
              </a:path>
              <a:path w="2165984" h="3239770">
                <a:moveTo>
                  <a:pt x="1110364" y="80970"/>
                </a:moveTo>
                <a:lnTo>
                  <a:pt x="0" y="1688572"/>
                </a:lnTo>
              </a:path>
              <a:path w="2165984" h="3239770">
                <a:moveTo>
                  <a:pt x="884129" y="175424"/>
                </a:moveTo>
                <a:lnTo>
                  <a:pt x="8025" y="1443866"/>
                </a:lnTo>
              </a:path>
              <a:path w="2165984" h="3239770">
                <a:moveTo>
                  <a:pt x="590277" y="367779"/>
                </a:moveTo>
                <a:lnTo>
                  <a:pt x="82936" y="1102315"/>
                </a:lnTo>
              </a:path>
              <a:path w="2165984" h="3239770">
                <a:moveTo>
                  <a:pt x="2165876" y="650601"/>
                </a:moveTo>
                <a:lnTo>
                  <a:pt x="616772" y="2893423"/>
                </a:lnTo>
              </a:path>
              <a:path w="2165984" h="3239770">
                <a:moveTo>
                  <a:pt x="2165876" y="2981505"/>
                </a:moveTo>
                <a:lnTo>
                  <a:pt x="2021888" y="3189973"/>
                </a:lnTo>
              </a:path>
              <a:path w="2165984" h="3239770">
                <a:moveTo>
                  <a:pt x="2165876" y="2748405"/>
                </a:moveTo>
                <a:lnTo>
                  <a:pt x="1836047" y="3225937"/>
                </a:lnTo>
              </a:path>
              <a:path w="2165984" h="3239770">
                <a:moveTo>
                  <a:pt x="2165876" y="2515321"/>
                </a:moveTo>
                <a:lnTo>
                  <a:pt x="1665508" y="3239764"/>
                </a:lnTo>
              </a:path>
              <a:path w="2165984" h="3239770">
                <a:moveTo>
                  <a:pt x="2165876" y="2282223"/>
                </a:moveTo>
                <a:lnTo>
                  <a:pt x="1506745" y="3236526"/>
                </a:lnTo>
              </a:path>
              <a:path w="2165984" h="3239770">
                <a:moveTo>
                  <a:pt x="2165876" y="2049134"/>
                </a:moveTo>
                <a:lnTo>
                  <a:pt x="1357599" y="3219370"/>
                </a:lnTo>
              </a:path>
              <a:path w="2165984" h="3239770">
                <a:moveTo>
                  <a:pt x="2165876" y="1816052"/>
                </a:moveTo>
                <a:lnTo>
                  <a:pt x="1216851" y="3190064"/>
                </a:lnTo>
              </a:path>
              <a:path w="2165984" h="3239770">
                <a:moveTo>
                  <a:pt x="2165876" y="1582954"/>
                </a:moveTo>
                <a:lnTo>
                  <a:pt x="1083633" y="3149841"/>
                </a:lnTo>
              </a:path>
              <a:path w="2165984" h="3239770">
                <a:moveTo>
                  <a:pt x="2165876" y="1349871"/>
                </a:moveTo>
                <a:lnTo>
                  <a:pt x="957357" y="3099583"/>
                </a:lnTo>
              </a:path>
              <a:path w="2165984" h="3239770">
                <a:moveTo>
                  <a:pt x="2165876" y="1116767"/>
                </a:moveTo>
                <a:lnTo>
                  <a:pt x="837593" y="3039880"/>
                </a:lnTo>
              </a:path>
              <a:path w="2165984" h="3239770">
                <a:moveTo>
                  <a:pt x="2165876" y="883684"/>
                </a:moveTo>
                <a:lnTo>
                  <a:pt x="724106" y="2971107"/>
                </a:lnTo>
              </a:path>
            </a:pathLst>
          </a:custGeom>
          <a:ln w="10470">
            <a:solidFill>
              <a:srgbClr val="009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D3102CF-463E-6773-7F35-5D843622DE43}"/>
              </a:ext>
            </a:extLst>
          </p:cNvPr>
          <p:cNvGrpSpPr/>
          <p:nvPr userDrawn="1"/>
        </p:nvGrpSpPr>
        <p:grpSpPr>
          <a:xfrm>
            <a:off x="15707573" y="10554652"/>
            <a:ext cx="3467864" cy="387648"/>
            <a:chOff x="15707573" y="10554652"/>
            <a:chExt cx="3467864" cy="387648"/>
          </a:xfrm>
        </p:grpSpPr>
        <p:pic>
          <p:nvPicPr>
            <p:cNvPr id="14" name="object 40">
              <a:extLst>
                <a:ext uri="{FF2B5EF4-FFF2-40B4-BE49-F238E27FC236}">
                  <a16:creationId xmlns:a16="http://schemas.microsoft.com/office/drawing/2014/main" id="{C94F9BF9-BABE-6C4A-51A2-2D880A46A6FB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128316" y="10831424"/>
              <a:ext cx="110895" cy="110876"/>
            </a:xfrm>
            <a:prstGeom prst="rect">
              <a:avLst/>
            </a:prstGeom>
          </p:spPr>
        </p:pic>
        <p:pic>
          <p:nvPicPr>
            <p:cNvPr id="15" name="object 41">
              <a:extLst>
                <a:ext uri="{FF2B5EF4-FFF2-40B4-BE49-F238E27FC236}">
                  <a16:creationId xmlns:a16="http://schemas.microsoft.com/office/drawing/2014/main" id="{36BE35B6-18A5-98EC-2CEA-5A05EF7026E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128316" y="10554652"/>
              <a:ext cx="110895" cy="110886"/>
            </a:xfrm>
            <a:prstGeom prst="rect">
              <a:avLst/>
            </a:prstGeom>
          </p:spPr>
        </p:pic>
        <p:pic>
          <p:nvPicPr>
            <p:cNvPr id="16" name="object 42">
              <a:extLst>
                <a:ext uri="{FF2B5EF4-FFF2-40B4-BE49-F238E27FC236}">
                  <a16:creationId xmlns:a16="http://schemas.microsoft.com/office/drawing/2014/main" id="{4B0B76A6-0C92-C2AA-B9E1-B4BCF35CF9A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901307" y="10554652"/>
              <a:ext cx="110885" cy="110886"/>
            </a:xfrm>
            <a:prstGeom prst="rect">
              <a:avLst/>
            </a:prstGeom>
          </p:spPr>
        </p:pic>
        <p:pic>
          <p:nvPicPr>
            <p:cNvPr id="17" name="object 43">
              <a:extLst>
                <a:ext uri="{FF2B5EF4-FFF2-40B4-BE49-F238E27FC236}">
                  <a16:creationId xmlns:a16="http://schemas.microsoft.com/office/drawing/2014/main" id="{E6024D9E-D448-9236-9291-0E04E21CC98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901307" y="10831424"/>
              <a:ext cx="110885" cy="110876"/>
            </a:xfrm>
            <a:prstGeom prst="rect">
              <a:avLst/>
            </a:prstGeom>
          </p:spPr>
        </p:pic>
        <p:pic>
          <p:nvPicPr>
            <p:cNvPr id="18" name="object 44">
              <a:extLst>
                <a:ext uri="{FF2B5EF4-FFF2-40B4-BE49-F238E27FC236}">
                  <a16:creationId xmlns:a16="http://schemas.microsoft.com/office/drawing/2014/main" id="{024CB5EB-9AA2-FDB4-0AB5-CD4AD9453A3E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674294" y="10554652"/>
              <a:ext cx="110895" cy="110886"/>
            </a:xfrm>
            <a:prstGeom prst="rect">
              <a:avLst/>
            </a:prstGeom>
          </p:spPr>
        </p:pic>
        <p:pic>
          <p:nvPicPr>
            <p:cNvPr id="19" name="object 45">
              <a:extLst>
                <a:ext uri="{FF2B5EF4-FFF2-40B4-BE49-F238E27FC236}">
                  <a16:creationId xmlns:a16="http://schemas.microsoft.com/office/drawing/2014/main" id="{59F5258D-72BB-29D2-E693-48C27F12FED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674294" y="10831424"/>
              <a:ext cx="110895" cy="110876"/>
            </a:xfrm>
            <a:prstGeom prst="rect">
              <a:avLst/>
            </a:prstGeom>
          </p:spPr>
        </p:pic>
        <p:pic>
          <p:nvPicPr>
            <p:cNvPr id="20" name="object 46">
              <a:extLst>
                <a:ext uri="{FF2B5EF4-FFF2-40B4-BE49-F238E27FC236}">
                  <a16:creationId xmlns:a16="http://schemas.microsoft.com/office/drawing/2014/main" id="{C7AEAF81-013C-282A-D560-A9BE43AF55F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445404" y="10554652"/>
              <a:ext cx="110895" cy="110886"/>
            </a:xfrm>
            <a:prstGeom prst="rect">
              <a:avLst/>
            </a:prstGeom>
          </p:spPr>
        </p:pic>
        <p:pic>
          <p:nvPicPr>
            <p:cNvPr id="21" name="object 47">
              <a:extLst>
                <a:ext uri="{FF2B5EF4-FFF2-40B4-BE49-F238E27FC236}">
                  <a16:creationId xmlns:a16="http://schemas.microsoft.com/office/drawing/2014/main" id="{F08D55A7-B906-4DE7-83A1-CC7BFA125BF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445404" y="10831424"/>
              <a:ext cx="110895" cy="110876"/>
            </a:xfrm>
            <a:prstGeom prst="rect">
              <a:avLst/>
            </a:prstGeom>
          </p:spPr>
        </p:pic>
        <p:pic>
          <p:nvPicPr>
            <p:cNvPr id="22" name="object 48">
              <a:extLst>
                <a:ext uri="{FF2B5EF4-FFF2-40B4-BE49-F238E27FC236}">
                  <a16:creationId xmlns:a16="http://schemas.microsoft.com/office/drawing/2014/main" id="{8F8FD9DA-6C98-0993-EC88-17BC95AF578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218394" y="10554652"/>
              <a:ext cx="110895" cy="110886"/>
            </a:xfrm>
            <a:prstGeom prst="rect">
              <a:avLst/>
            </a:prstGeom>
          </p:spPr>
        </p:pic>
        <p:pic>
          <p:nvPicPr>
            <p:cNvPr id="23" name="object 49">
              <a:extLst>
                <a:ext uri="{FF2B5EF4-FFF2-40B4-BE49-F238E27FC236}">
                  <a16:creationId xmlns:a16="http://schemas.microsoft.com/office/drawing/2014/main" id="{A285542A-B654-6B6A-E300-0BE15C5E1A49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218394" y="10831424"/>
              <a:ext cx="110895" cy="110876"/>
            </a:xfrm>
            <a:prstGeom prst="rect">
              <a:avLst/>
            </a:prstGeom>
          </p:spPr>
        </p:pic>
        <p:pic>
          <p:nvPicPr>
            <p:cNvPr id="24" name="object 50">
              <a:extLst>
                <a:ext uri="{FF2B5EF4-FFF2-40B4-BE49-F238E27FC236}">
                  <a16:creationId xmlns:a16="http://schemas.microsoft.com/office/drawing/2014/main" id="{9CAF4F58-6E50-99AE-CE7D-EC10AE8FCBA7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991384" y="10554652"/>
              <a:ext cx="110895" cy="110886"/>
            </a:xfrm>
            <a:prstGeom prst="rect">
              <a:avLst/>
            </a:prstGeom>
          </p:spPr>
        </p:pic>
        <p:pic>
          <p:nvPicPr>
            <p:cNvPr id="25" name="object 51">
              <a:extLst>
                <a:ext uri="{FF2B5EF4-FFF2-40B4-BE49-F238E27FC236}">
                  <a16:creationId xmlns:a16="http://schemas.microsoft.com/office/drawing/2014/main" id="{3521512A-B158-075B-5281-3186D1FB04C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991384" y="10831424"/>
              <a:ext cx="110895" cy="110876"/>
            </a:xfrm>
            <a:prstGeom prst="rect">
              <a:avLst/>
            </a:prstGeom>
          </p:spPr>
        </p:pic>
        <p:pic>
          <p:nvPicPr>
            <p:cNvPr id="26" name="object 52">
              <a:extLst>
                <a:ext uri="{FF2B5EF4-FFF2-40B4-BE49-F238E27FC236}">
                  <a16:creationId xmlns:a16="http://schemas.microsoft.com/office/drawing/2014/main" id="{C95796BD-C9DD-D20A-D4B3-87A613BA7225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5707573" y="10554652"/>
              <a:ext cx="110885" cy="110886"/>
            </a:xfrm>
            <a:prstGeom prst="rect">
              <a:avLst/>
            </a:prstGeom>
          </p:spPr>
        </p:pic>
        <p:pic>
          <p:nvPicPr>
            <p:cNvPr id="27" name="object 53">
              <a:extLst>
                <a:ext uri="{FF2B5EF4-FFF2-40B4-BE49-F238E27FC236}">
                  <a16:creationId xmlns:a16="http://schemas.microsoft.com/office/drawing/2014/main" id="{7D04FD3C-3253-64DD-9F3A-B663BBA36642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5707573" y="10831424"/>
              <a:ext cx="110885" cy="110876"/>
            </a:xfrm>
            <a:prstGeom prst="rect">
              <a:avLst/>
            </a:prstGeom>
          </p:spPr>
        </p:pic>
        <p:pic>
          <p:nvPicPr>
            <p:cNvPr id="28" name="object 54">
              <a:extLst>
                <a:ext uri="{FF2B5EF4-FFF2-40B4-BE49-F238E27FC236}">
                  <a16:creationId xmlns:a16="http://schemas.microsoft.com/office/drawing/2014/main" id="{D5FC1906-7DC6-E3B4-DB03-1F584EDF18BA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589762" y="10554652"/>
              <a:ext cx="110895" cy="110886"/>
            </a:xfrm>
            <a:prstGeom prst="rect">
              <a:avLst/>
            </a:prstGeom>
          </p:spPr>
        </p:pic>
        <p:pic>
          <p:nvPicPr>
            <p:cNvPr id="29" name="object 55">
              <a:extLst>
                <a:ext uri="{FF2B5EF4-FFF2-40B4-BE49-F238E27FC236}">
                  <a16:creationId xmlns:a16="http://schemas.microsoft.com/office/drawing/2014/main" id="{F971D9C4-B287-0795-CA3B-49397AE10E3D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362755" y="10554652"/>
              <a:ext cx="110895" cy="110886"/>
            </a:xfrm>
            <a:prstGeom prst="rect">
              <a:avLst/>
            </a:prstGeom>
          </p:spPr>
        </p:pic>
        <p:pic>
          <p:nvPicPr>
            <p:cNvPr id="30" name="object 56">
              <a:extLst>
                <a:ext uri="{FF2B5EF4-FFF2-40B4-BE49-F238E27FC236}">
                  <a16:creationId xmlns:a16="http://schemas.microsoft.com/office/drawing/2014/main" id="{00C87BE9-0BF8-0AB5-2EEC-AF48C0F23E7F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589762" y="10831424"/>
              <a:ext cx="110895" cy="110876"/>
            </a:xfrm>
            <a:prstGeom prst="rect">
              <a:avLst/>
            </a:prstGeom>
          </p:spPr>
        </p:pic>
        <p:pic>
          <p:nvPicPr>
            <p:cNvPr id="31" name="object 57">
              <a:extLst>
                <a:ext uri="{FF2B5EF4-FFF2-40B4-BE49-F238E27FC236}">
                  <a16:creationId xmlns:a16="http://schemas.microsoft.com/office/drawing/2014/main" id="{E08D645B-866C-1916-DF24-24F2EF755B48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135743" y="10554652"/>
              <a:ext cx="110895" cy="110886"/>
            </a:xfrm>
            <a:prstGeom prst="rect">
              <a:avLst/>
            </a:prstGeom>
          </p:spPr>
        </p:pic>
        <p:pic>
          <p:nvPicPr>
            <p:cNvPr id="32" name="object 58">
              <a:extLst>
                <a:ext uri="{FF2B5EF4-FFF2-40B4-BE49-F238E27FC236}">
                  <a16:creationId xmlns:a16="http://schemas.microsoft.com/office/drawing/2014/main" id="{BBFED0EA-EEAC-BBE5-49BF-AE4B8412103D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362755" y="10831424"/>
              <a:ext cx="110895" cy="110876"/>
            </a:xfrm>
            <a:prstGeom prst="rect">
              <a:avLst/>
            </a:prstGeom>
          </p:spPr>
        </p:pic>
        <p:pic>
          <p:nvPicPr>
            <p:cNvPr id="33" name="object 59">
              <a:extLst>
                <a:ext uri="{FF2B5EF4-FFF2-40B4-BE49-F238E27FC236}">
                  <a16:creationId xmlns:a16="http://schemas.microsoft.com/office/drawing/2014/main" id="{8D104CFB-2FB7-1FE0-6F6A-00646D72126E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135743" y="10831424"/>
              <a:ext cx="110895" cy="110876"/>
            </a:xfrm>
            <a:prstGeom prst="rect">
              <a:avLst/>
            </a:prstGeom>
          </p:spPr>
        </p:pic>
        <p:pic>
          <p:nvPicPr>
            <p:cNvPr id="34" name="object 60">
              <a:extLst>
                <a:ext uri="{FF2B5EF4-FFF2-40B4-BE49-F238E27FC236}">
                  <a16:creationId xmlns:a16="http://schemas.microsoft.com/office/drawing/2014/main" id="{D1D2E79E-C633-5A5A-AC5A-BDDA14B4106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9064542" y="10554652"/>
              <a:ext cx="110895" cy="110886"/>
            </a:xfrm>
            <a:prstGeom prst="rect">
              <a:avLst/>
            </a:prstGeom>
          </p:spPr>
        </p:pic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id="{7FAA6025-53A3-841F-C557-2D385029C67D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9064542" y="10831424"/>
              <a:ext cx="110895" cy="110876"/>
            </a:xfrm>
            <a:prstGeom prst="rect">
              <a:avLst/>
            </a:prstGeom>
          </p:spPr>
        </p:pic>
        <p:pic>
          <p:nvPicPr>
            <p:cNvPr id="36" name="object 62">
              <a:extLst>
                <a:ext uri="{FF2B5EF4-FFF2-40B4-BE49-F238E27FC236}">
                  <a16:creationId xmlns:a16="http://schemas.microsoft.com/office/drawing/2014/main" id="{06D65105-B874-9FD3-BBF1-4CFD0CE9F929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837533" y="10554652"/>
              <a:ext cx="110895" cy="110886"/>
            </a:xfrm>
            <a:prstGeom prst="rect">
              <a:avLst/>
            </a:prstGeom>
          </p:spPr>
        </p:pic>
        <p:pic>
          <p:nvPicPr>
            <p:cNvPr id="37" name="object 63">
              <a:extLst>
                <a:ext uri="{FF2B5EF4-FFF2-40B4-BE49-F238E27FC236}">
                  <a16:creationId xmlns:a16="http://schemas.microsoft.com/office/drawing/2014/main" id="{FDF8FA48-01FB-2969-2876-87B5E5CE9F0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837533" y="10831424"/>
              <a:ext cx="110895" cy="110876"/>
            </a:xfrm>
            <a:prstGeom prst="rect">
              <a:avLst/>
            </a:prstGeom>
          </p:spPr>
        </p:pic>
        <p:pic>
          <p:nvPicPr>
            <p:cNvPr id="38" name="object 64">
              <a:extLst>
                <a:ext uri="{FF2B5EF4-FFF2-40B4-BE49-F238E27FC236}">
                  <a16:creationId xmlns:a16="http://schemas.microsoft.com/office/drawing/2014/main" id="{53E10A21-C6B7-B29C-8A6B-8FC518670F3A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610531" y="10554652"/>
              <a:ext cx="110885" cy="110886"/>
            </a:xfrm>
            <a:prstGeom prst="rect">
              <a:avLst/>
            </a:prstGeom>
          </p:spPr>
        </p:pic>
        <p:pic>
          <p:nvPicPr>
            <p:cNvPr id="39" name="object 65">
              <a:extLst>
                <a:ext uri="{FF2B5EF4-FFF2-40B4-BE49-F238E27FC236}">
                  <a16:creationId xmlns:a16="http://schemas.microsoft.com/office/drawing/2014/main" id="{EDC45E05-E509-0806-033F-4B3E11768E9C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610531" y="10831424"/>
              <a:ext cx="110885" cy="110876"/>
            </a:xfrm>
            <a:prstGeom prst="rect">
              <a:avLst/>
            </a:prstGeom>
          </p:spPr>
        </p:pic>
      </p:grp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A0C5CE50-4113-CD07-15EB-0F46EB93C7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470" y="4477404"/>
            <a:ext cx="11864111" cy="570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132" indent="0">
              <a:buFont typeface="Arial" panose="020B0604020202020204" pitchFamily="34" charset="0"/>
              <a:buNone/>
              <a:defRPr/>
            </a:lvl1pPr>
          </a:lstStyle>
          <a:p>
            <a:pPr marL="481332" marR="5081" lvl="0" indent="-45720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Body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text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in Calibri 28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pt</a:t>
            </a:r>
            <a:endParaRPr lang="de-DE" sz="2800" b="0" i="0" spc="0" dirty="0">
              <a:solidFill>
                <a:srgbClr val="000000"/>
              </a:solidFill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339B074F-0D2E-BC9C-5C36-D8C41BD5B51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41146" y="3742022"/>
            <a:ext cx="11855184" cy="602203"/>
          </a:xfrm>
        </p:spPr>
        <p:txBody>
          <a:bodyPr anchor="t">
            <a:normAutofit/>
          </a:bodyPr>
          <a:lstStyle>
            <a:lvl1pPr marL="0" indent="0">
              <a:buNone/>
              <a:defRPr sz="3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subheading</a:t>
            </a:r>
            <a:endParaRPr lang="de-DE" dirty="0"/>
          </a:p>
        </p:txBody>
      </p:sp>
      <p:pic>
        <p:nvPicPr>
          <p:cNvPr id="7" name="Grafik 6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C1BBCC34-EB51-7286-C892-A9F2B47BD8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365806" y="547556"/>
            <a:ext cx="3316412" cy="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5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F3F33F-340B-ADB8-1F76-F615EE75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40262" cy="218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13AEDD-1A56-01F2-44B3-680CEFCD5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713" y="3183083"/>
            <a:ext cx="17340262" cy="7003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7B19A-58C6-385E-A331-1C89DEEF8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2313" y="10483850"/>
            <a:ext cx="4522787" cy="601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11BD77-FF12-DB4D-8A61-A0202454E12F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FF2C3F-E76C-A4FF-7F29-E0FD5CA03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080721" y="10474325"/>
            <a:ext cx="4731279" cy="601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73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6" r:id="rId2"/>
    <p:sldLayoutId id="2147483697" r:id="rId3"/>
    <p:sldLayoutId id="2147483698" r:id="rId4"/>
    <p:sldLayoutId id="2147483700" r:id="rId5"/>
    <p:sldLayoutId id="2147483701" r:id="rId6"/>
    <p:sldLayoutId id="2147483703" r:id="rId7"/>
    <p:sldLayoutId id="2147483702" r:id="rId8"/>
    <p:sldLayoutId id="2147483699" r:id="rId9"/>
    <p:sldLayoutId id="2147483704" r:id="rId10"/>
    <p:sldLayoutId id="2147483705" r:id="rId11"/>
    <p:sldLayoutId id="2147483706" r:id="rId12"/>
    <p:sldLayoutId id="2147483679" r:id="rId13"/>
    <p:sldLayoutId id="2147483680" r:id="rId14"/>
    <p:sldLayoutId id="2147483681" r:id="rId15"/>
    <p:sldLayoutId id="2147483707" r:id="rId16"/>
    <p:sldLayoutId id="2147483683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800" b="1" i="0" kern="1200">
          <a:solidFill>
            <a:schemeClr val="tx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F8CF4-7ACC-76EA-D63E-355BE799CD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BF852F-F6FC-E4BD-8EA0-A7F22CCE9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CFA7F1-3A43-9166-79E5-A8AEAC6390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74E684A-E24D-0FB6-A21B-E46898069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196063-DDCD-D99F-C070-52343F18BDF8}"/>
              </a:ext>
            </a:extLst>
          </p:cNvPr>
          <p:cNvSpPr txBox="1"/>
          <p:nvPr/>
        </p:nvSpPr>
        <p:spPr>
          <a:xfrm>
            <a:off x="13518948" y="-819126"/>
            <a:ext cx="658674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2800" dirty="0" err="1">
                <a:solidFill>
                  <a:srgbClr val="3F3F3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Please</a:t>
            </a:r>
            <a:r>
              <a:rPr lang="de-DE" sz="2800" dirty="0">
                <a:solidFill>
                  <a:srgbClr val="3F3F3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3F3F3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edit</a:t>
            </a:r>
            <a:r>
              <a:rPr lang="de-DE" sz="2800" dirty="0">
                <a:solidFill>
                  <a:srgbClr val="3F3F3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3F3F3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slide</a:t>
            </a:r>
            <a:r>
              <a:rPr lang="de-DE" sz="2800" dirty="0">
                <a:solidFill>
                  <a:srgbClr val="3F3F3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2800" dirty="0" err="1">
                <a:solidFill>
                  <a:srgbClr val="3F3F3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de-DE" sz="2800" dirty="0">
                <a:solidFill>
                  <a:srgbClr val="3F3F3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via View -&gt; Slide </a:t>
            </a:r>
            <a:r>
              <a:rPr lang="de-DE" sz="2800" dirty="0" err="1">
                <a:solidFill>
                  <a:srgbClr val="3F3F3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endParaRPr lang="de-DE" sz="2800" dirty="0">
              <a:solidFill>
                <a:srgbClr val="3F3F3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1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685A3-391C-4869-0F98-59F6735D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65D6C4-235B-DD01-E31E-2B3DEC33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B9D6-BB66-1E4D-A431-1212F4B30AAC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36B8EE-40FB-DD8E-45FD-311CB17EB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6ADF28-738D-B292-792C-96CFF8DC64CE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035706D-30B9-7127-ADA5-7590F616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470" y="4477404"/>
            <a:ext cx="14713529" cy="570958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6013145-2056-08DE-F103-19ED0F826EA2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08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47230-07B4-001A-0B7A-5EEBC912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EB74B1-D259-962D-5052-C8484E11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5EEE-8BEA-174B-A095-5510A5327908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AC96BA-A638-6C62-2538-2C9EFA2A6D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DED67E-F1E1-C45B-6FCC-36987AC0CD0D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E19F3C5-4842-7522-D622-DD75D1608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84ADF49-FB90-AA66-F8E1-6848A4E1896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6AEF73F-65A1-F422-EF7E-2A4DE1557D8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C642DE0-0631-AA62-185E-420804363ED4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70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ED6DC-A56A-6835-9BC2-891C29FE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DD3B8F-5AA9-DE11-4F04-A3B3DB50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A76B-552B-DD40-909E-4503B09CB627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ED9D17-6089-D8F3-3CFD-AF2ED4D0B4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660BC6-BD32-2D61-F0D4-E10B55E20226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A21B477-0225-14F7-AF1C-1AD879D59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470" y="3742022"/>
            <a:ext cx="14693209" cy="6444966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836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CAC050A2-1BBE-0718-96CA-54D53E1E35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0BCF8C-2E97-2ACE-BA7D-03BAB3592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B9395F-9968-814F-F283-D8720179DAA8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8BF43E-A25A-A977-6F34-5754401B281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FD966D-72B2-3746-A1C7-05EA0013C0B3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2C5AB-393F-048D-B867-9113C422D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403FC-CDEF-704C-9D9E-238498B4099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6AFC01-923C-1498-0B71-6933F7E82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FB458C3-1DC7-64BB-D2C7-A689AE91D00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41147" y="3742022"/>
            <a:ext cx="8494712" cy="602203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219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2EBCE-58D7-0A04-9871-71B7D2E8A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18D45B-6A8D-048C-CC3A-BD170270837B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0475A88A-17B2-F0CD-7D6E-7B9BF2A618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C4CC04-9E23-D9D5-2966-BA83A6895C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E1B030-84AF-EB48-A7EF-3AA7933B20E5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7933C-83AE-935B-8CE3-D9E6A684C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403FC-CDEF-704C-9D9E-238498B4099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D0E6C63-4B9B-DFBA-FCF0-062735414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D1B978C-8527-12EB-5A35-67BEF0D813E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41146" y="3742022"/>
            <a:ext cx="10565764" cy="602203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568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4EF2BFC-C87A-7F5C-3BF1-0B8B20C09928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BE4F46DA-7D58-95EB-BC69-4F876BEC09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02F8B1D-0744-3AB0-A7A7-81ED08BDF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120802-DB62-521F-3B0D-9E7CA9EA6B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5CE791D-3954-3EFC-46E0-1EF03AD7A944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313723F-09D5-8D84-237E-B326E7B37E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41F1F42-ACE9-A990-2088-49F0EDD133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CD77B1-300C-CB42-88C4-9DEF71BE969B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AE44C4-4667-2B2D-5E64-40153FF12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C3403FC-CDEF-704C-9D9E-238498B4099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EEE5A13-9B39-7F5E-5140-59B137CF9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6C211-F221-6B90-8042-5CBA3725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18027D-DEC3-F398-271B-906263A3B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2313" y="10483850"/>
            <a:ext cx="4522787" cy="601663"/>
          </a:xfrm>
        </p:spPr>
        <p:txBody>
          <a:bodyPr/>
          <a:lstStyle/>
          <a:p>
            <a:fld id="{C146A6EC-A1D7-E847-84EE-9AF66298EA20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EDA2F7-64DC-7A7E-36F4-99DF5F189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080721" y="10474325"/>
            <a:ext cx="4731279" cy="601663"/>
          </a:xfrm>
        </p:spPr>
        <p:txBody>
          <a:bodyPr/>
          <a:lstStyle/>
          <a:p>
            <a:fld id="{E0BEE14D-5F04-B64F-9823-93C23788A757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B19743B-379F-4C01-6CC4-A6498804BF8A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336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FA6D315-3656-9644-69C6-EC6DA07DC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46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89DE95-0A01-CF23-8B96-EE134505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212F8D-FC34-9074-F596-92A288B0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A6EC-A1D7-E847-84EE-9AF66298EA20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1FF482-9651-95CB-4201-D061385EFD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8035BE-F510-C36D-C81C-7922EFB6E0AF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F40F0F-5A09-AC0E-BFB4-BF082F67A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470" y="3885733"/>
            <a:ext cx="14672889" cy="6301256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24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4E94A-2631-91DA-6AC1-74851838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F433685-F4FC-0A33-6402-A97A9C76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8F24-7E79-CF4C-AE5B-170DA5FF4730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6914FE-B775-19FD-ED35-EEDC78765F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FAC8F6-56C1-4163-CFC5-DFC5D6B7506D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9B03553-A58F-1FBF-B714-5BD9FBCA739F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kumimoji="0" lang="de-DE" sz="461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Headline 01</a:t>
            </a:r>
          </a:p>
          <a:p>
            <a:pPr marL="914400" indent="-914400">
              <a:buFont typeface="+mj-lt"/>
              <a:buAutoNum type="arabicPeriod"/>
            </a:pPr>
            <a:r>
              <a:rPr kumimoji="0" lang="de-DE" sz="461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Headline 02</a:t>
            </a:r>
          </a:p>
          <a:p>
            <a:pPr marL="753969" lvl="1" indent="0">
              <a:buNone/>
            </a:pPr>
            <a:r>
              <a:rPr lang="de-DE" dirty="0"/>
              <a:t>	2.1	Subheadline </a:t>
            </a:r>
          </a:p>
          <a:p>
            <a:pPr marL="753969" lvl="1" indent="0">
              <a:buNone/>
            </a:pPr>
            <a:r>
              <a:rPr lang="de-DE" dirty="0"/>
              <a:t>	2.2	Subheadline </a:t>
            </a:r>
          </a:p>
          <a:p>
            <a:pPr marL="2261906" lvl="3" indent="0">
              <a:buNone/>
            </a:pPr>
            <a:r>
              <a:rPr lang="de-DE" dirty="0"/>
              <a:t>2.2.1 Intermediate </a:t>
            </a:r>
            <a:r>
              <a:rPr lang="de-DE" dirty="0" err="1"/>
              <a:t>headline</a:t>
            </a:r>
            <a:r>
              <a:rPr lang="de-DE" dirty="0"/>
              <a:t> </a:t>
            </a:r>
          </a:p>
          <a:p>
            <a:pPr marL="2261906" lvl="3" indent="0">
              <a:buNone/>
            </a:pPr>
            <a:r>
              <a:rPr lang="de-DE" dirty="0"/>
              <a:t>2.2.2 Intermediate </a:t>
            </a:r>
            <a:r>
              <a:rPr lang="de-DE" dirty="0" err="1"/>
              <a:t>headline</a:t>
            </a:r>
            <a:r>
              <a:rPr lang="de-DE" dirty="0"/>
              <a:t> </a:t>
            </a:r>
          </a:p>
          <a:p>
            <a:pPr marL="914400" marR="0" lvl="0" indent="-914400" algn="l" defTabSz="1507937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461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Headline 03</a:t>
            </a:r>
          </a:p>
        </p:txBody>
      </p:sp>
    </p:spTree>
    <p:extLst>
      <p:ext uri="{BB962C8B-B14F-4D97-AF65-F5344CB8AC3E}">
        <p14:creationId xmlns:p14="http://schemas.microsoft.com/office/powerpoint/2010/main" val="410625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1778F9-1298-2D4D-DE04-F4537608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E00A-2BEB-6C49-8C21-5B314C75D612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D2FDDD-47BF-8A17-ABB1-ECE2D40038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39AC3A4-4842-BF31-4227-639B78AFA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A553ED7-6179-2E40-4895-76CB6881B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AB077A2-E331-D7EC-F2CC-4443A22D05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33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AB590-EDE1-D6C1-93CB-4ADAFEF3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FAD4E6-DBFC-FAFC-C10D-DF7F5EBA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4E6F-D6F3-3C44-8CB0-D551CB0003EE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D72B6B-4AC7-619C-ACAB-DAAD812319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CE330E-2F66-B48E-9D33-DD8783A28771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39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312E5-F297-9E07-5C49-4945AF4A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1A7921-5EF3-496C-BA44-DC36A25F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AEDB-B221-4D4C-B9D2-80FCDF892C40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977532-6DD3-57E1-D91B-D5BBEE6923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BD1021-1CEF-94BA-DDB4-4824602AC8E4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94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7715A-0B2A-F1B2-9237-978170A4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F9C0DE-3F4F-FFB2-5A74-FCB0AD1B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96A7C-8089-194B-8D6A-26FBB59329FF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5C303E-7EE4-C439-A2A0-4E937C4E5F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B08853-733E-B636-F3E5-EA5FC50623C7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949E7D8-802D-EF07-AACA-15129E1D9A6F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pPr marL="24132" indent="0">
              <a:buNone/>
            </a:pP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1F3F628-7F51-D01D-510C-F41CAAE45BB8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pPr marL="2413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27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3D732-B94E-CEF6-C85E-65D9E7CFA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763B7F-9D5B-52EC-B315-A25F07D1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68F87-F2CF-174D-91FE-AE1D70E277C8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3094F8-3381-189B-27AC-6A3D6363E0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DC86FF-C412-9A42-4371-8BB6C7B80B21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51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7EBC6-2D96-9967-28D5-5E9CB690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23EEC4-1BD3-C3B5-9B1C-68F16EFD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B946-A749-AA4B-A240-4ABD166DB782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1DB05B-1220-00E3-FE96-A28D3441A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B45BBE-3287-8422-31A8-69F765C16469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BA9DA6-78CD-D2A0-958C-76DAB4D7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470" y="4477404"/>
            <a:ext cx="14703370" cy="570958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9DF2053-7D53-3290-7F4C-CEB38E12B9C1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45110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GESIS">
      <a:dk1>
        <a:srgbClr val="000000"/>
      </a:dk1>
      <a:lt1>
        <a:srgbClr val="FFFFFF"/>
      </a:lt1>
      <a:dk2>
        <a:srgbClr val="003D7C"/>
      </a:dk2>
      <a:lt2>
        <a:srgbClr val="E8E8E8"/>
      </a:lt2>
      <a:accent1>
        <a:srgbClr val="008ECD"/>
      </a:accent1>
      <a:accent2>
        <a:srgbClr val="D20064"/>
      </a:accent2>
      <a:accent3>
        <a:srgbClr val="7C4B8C"/>
      </a:accent3>
      <a:accent4>
        <a:srgbClr val="D56DA1"/>
      </a:accent4>
      <a:accent5>
        <a:srgbClr val="006982"/>
      </a:accent5>
      <a:accent6>
        <a:srgbClr val="64AFAF"/>
      </a:accent6>
      <a:hlink>
        <a:srgbClr val="467886"/>
      </a:hlink>
      <a:folHlink>
        <a:srgbClr val="794B8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GESIS">
    <a:dk1>
      <a:srgbClr val="000000"/>
    </a:dk1>
    <a:lt1>
      <a:srgbClr val="FFFFFF"/>
    </a:lt1>
    <a:dk2>
      <a:srgbClr val="003D7C"/>
    </a:dk2>
    <a:lt2>
      <a:srgbClr val="E8E8E8"/>
    </a:lt2>
    <a:accent1>
      <a:srgbClr val="008ECD"/>
    </a:accent1>
    <a:accent2>
      <a:srgbClr val="D20064"/>
    </a:accent2>
    <a:accent3>
      <a:srgbClr val="7C4B8C"/>
    </a:accent3>
    <a:accent4>
      <a:srgbClr val="D56DA1"/>
    </a:accent4>
    <a:accent5>
      <a:srgbClr val="006982"/>
    </a:accent5>
    <a:accent6>
      <a:srgbClr val="64AFAF"/>
    </a:accent6>
    <a:hlink>
      <a:srgbClr val="467886"/>
    </a:hlink>
    <a:folHlink>
      <a:srgbClr val="794B89"/>
    </a:folHlink>
  </a:clrScheme>
</a:themeOverride>
</file>

<file path=ppt/theme/themeOverride2.xml><?xml version="1.0" encoding="utf-8"?>
<a:themeOverride xmlns:a="http://schemas.openxmlformats.org/drawingml/2006/main">
  <a:clrScheme name="GESIS">
    <a:dk1>
      <a:srgbClr val="000000"/>
    </a:dk1>
    <a:lt1>
      <a:srgbClr val="FFFFFF"/>
    </a:lt1>
    <a:dk2>
      <a:srgbClr val="003D7C"/>
    </a:dk2>
    <a:lt2>
      <a:srgbClr val="E8E8E8"/>
    </a:lt2>
    <a:accent1>
      <a:srgbClr val="008ECD"/>
    </a:accent1>
    <a:accent2>
      <a:srgbClr val="D20064"/>
    </a:accent2>
    <a:accent3>
      <a:srgbClr val="7C4B8C"/>
    </a:accent3>
    <a:accent4>
      <a:srgbClr val="D56DA1"/>
    </a:accent4>
    <a:accent5>
      <a:srgbClr val="006982"/>
    </a:accent5>
    <a:accent6>
      <a:srgbClr val="64AFAF"/>
    </a:accent6>
    <a:hlink>
      <a:srgbClr val="467886"/>
    </a:hlink>
    <a:folHlink>
      <a:srgbClr val="794B8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outingTargetPath xmlns="http://schemas.microsoft.com/sharepoint/v3" xsi:nil="true"/>
    <Sprache_x002f_Language xmlns="97d28e5f-86ae-4aa5-b3a4-04adc43ff35d">English</Sprache_x002f_Language>
    <Publishing_x0020_Year xmlns="97d28e5f-86ae-4aa5-b3a4-04adc43ff35d">2024</Publishing_x0020_Year>
    <Bereich xmlns="97d28e5f-86ae-4aa5-b3a4-04adc43ff35d">Powerpoint</Bereich>
    <DataSource xmlns="http://schemas.microsoft.com/sharepoint/v3">
      <Url xsi:nil="true"/>
      <Description xsi:nil="true"/>
    </DataSource>
    <Dokumenttyp xmlns="97d28e5f-86ae-4aa5-b3a4-04adc43ff35d">Powerpoint</Dokumenttyp>
    <Location xmlns="8a53e301-2323-475d-a193-bb551a26425b">Mannheim</Location>
    <_dlc_DocId xmlns="8ec5f598-09a5-4f4d-8ba3-f8504e05b148">GESISDOC-593098347-532</_dlc_DocId>
    <_dlc_DocIdUrl xmlns="8ec5f598-09a5-4f4d-8ba3-f8504e05b148">
      <Url>https://intranet.gesis.intra/Vorstand/Kommunikation_Transfer/_layouts/15/DocIdRedir.aspx?ID=GESISDOC-593098347-532</Url>
      <Description>GESISDOC-593098347-532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94335B7C3E1A44288D74E5891FA62C6" ma:contentTypeVersion="3" ma:contentTypeDescription="Ein neues Dokument erstellen." ma:contentTypeScope="" ma:versionID="e3fbca4f78e039dff09dc0fbb0b90440">
  <xsd:schema xmlns:xsd="http://www.w3.org/2001/XMLSchema" xmlns:xs="http://www.w3.org/2001/XMLSchema" xmlns:p="http://schemas.microsoft.com/office/2006/metadata/properties" xmlns:ns1="http://schemas.microsoft.com/sharepoint/v3" xmlns:ns2="97d28e5f-86ae-4aa5-b3a4-04adc43ff35d" xmlns:ns3="8a53e301-2323-475d-a193-bb551a26425b" xmlns:ns4="8ec5f598-09a5-4f4d-8ba3-f8504e05b148" targetNamespace="http://schemas.microsoft.com/office/2006/metadata/properties" ma:root="true" ma:fieldsID="8f3e81592aa628e377c80c057a7f1232" ns1:_="" ns2:_="" ns3:_="" ns4:_="">
    <xsd:import namespace="http://schemas.microsoft.com/sharepoint/v3"/>
    <xsd:import namespace="97d28e5f-86ae-4aa5-b3a4-04adc43ff35d"/>
    <xsd:import namespace="8a53e301-2323-475d-a193-bb551a26425b"/>
    <xsd:import namespace="8ec5f598-09a5-4f4d-8ba3-f8504e05b148"/>
    <xsd:element name="properties">
      <xsd:complexType>
        <xsd:sequence>
          <xsd:element name="documentManagement">
            <xsd:complexType>
              <xsd:all>
                <xsd:element ref="ns2:Bereich" minOccurs="0"/>
                <xsd:element ref="ns2:Dokumenttyp" minOccurs="0"/>
                <xsd:element ref="ns3:Location" minOccurs="0"/>
                <xsd:element ref="ns2:Sprache_x002f_Language" minOccurs="0"/>
                <xsd:element ref="ns2:Publishing_x0020_Year" minOccurs="0"/>
                <xsd:element ref="ns1:DataSource" minOccurs="0"/>
                <xsd:element ref="ns4:_dlc_DocId" minOccurs="0"/>
                <xsd:element ref="ns4:_dlc_DocIdUrl" minOccurs="0"/>
                <xsd:element ref="ns4:_dlc_DocIdPersistId" minOccurs="0"/>
                <xsd:element ref="ns1:RoutingTargetPat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ataSource" ma:index="7" nillable="true" ma:displayName="Datenquelle" ma:description="Die URL zur Datenquelle." ma:internalName="DataSourc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RoutingTargetPath" ma:index="16" nillable="true" ma:displayName="Zielpfad" ma:hidden="true" ma:internalName="RoutingTargetPath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d28e5f-86ae-4aa5-b3a4-04adc43ff35d" elementFormDefault="qualified">
    <xsd:import namespace="http://schemas.microsoft.com/office/2006/documentManagement/types"/>
    <xsd:import namespace="http://schemas.microsoft.com/office/infopath/2007/PartnerControls"/>
    <xsd:element name="Bereich" ma:index="2" nillable="true" ma:displayName="Bereich" ma:internalName="Bereich">
      <xsd:simpleType>
        <xsd:restriction base="dms:Text">
          <xsd:maxLength value="255"/>
        </xsd:restriction>
      </xsd:simpleType>
    </xsd:element>
    <xsd:element name="Dokumenttyp" ma:index="3" nillable="true" ma:displayName="Type" ma:internalName="Dokumenttyp">
      <xsd:simpleType>
        <xsd:restriction base="dms:Text">
          <xsd:maxLength value="255"/>
        </xsd:restriction>
      </xsd:simpleType>
    </xsd:element>
    <xsd:element name="Sprache_x002f_Language" ma:index="5" nillable="true" ma:displayName="Language" ma:format="Dropdown" ma:internalName="Sprache_x002f_Language">
      <xsd:simpleType>
        <xsd:restriction base="dms:Choice">
          <xsd:enumeration value="Deutsch"/>
          <xsd:enumeration value="English"/>
        </xsd:restriction>
      </xsd:simpleType>
    </xsd:element>
    <xsd:element name="Publishing_x0020_Year" ma:index="6" nillable="true" ma:displayName="Publishing Year" ma:internalName="Publishing_x0020_Year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3e301-2323-475d-a193-bb551a26425b" elementFormDefault="qualified">
    <xsd:import namespace="http://schemas.microsoft.com/office/2006/documentManagement/types"/>
    <xsd:import namespace="http://schemas.microsoft.com/office/infopath/2007/PartnerControls"/>
    <xsd:element name="Location" ma:index="4" nillable="true" ma:displayName="Location" ma:default="Köln" ma:format="Dropdown" ma:internalName="Location">
      <xsd:simpleType>
        <xsd:restriction base="dms:Choice">
          <xsd:enumeration value="Köln"/>
          <xsd:enumeration value="Mannheim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5f598-09a5-4f4d-8ba3-f8504e05b14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Inhaltstyp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3304F3-661E-458C-BE1A-F63BF05D5B0C}">
  <ds:schemaRefs>
    <ds:schemaRef ds:uri="http://schemas.microsoft.com/office/2006/metadata/properties"/>
    <ds:schemaRef ds:uri="8a53e301-2323-475d-a193-bb551a26425b"/>
    <ds:schemaRef ds:uri="http://purl.org/dc/terms/"/>
    <ds:schemaRef ds:uri="8ec5f598-09a5-4f4d-8ba3-f8504e05b148"/>
    <ds:schemaRef ds:uri="http://schemas.microsoft.com/office/2006/documentManagement/types"/>
    <ds:schemaRef ds:uri="97d28e5f-86ae-4aa5-b3a4-04adc43ff35d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A792FA-5882-4C07-AFED-3217C8D659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7d28e5f-86ae-4aa5-b3a4-04adc43ff35d"/>
    <ds:schemaRef ds:uri="8a53e301-2323-475d-a193-bb551a26425b"/>
    <ds:schemaRef ds:uri="8ec5f598-09a5-4f4d-8ba3-f8504e05b1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E244FD-5E21-4C10-ABE9-3FB2753EE02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AE52F36-F81F-4FE0-AF58-BD1E5325F8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Microsoft Office PowerPoint</Application>
  <PresentationFormat>Benutzerdefiniert</PresentationFormat>
  <Paragraphs>38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Aptos</vt:lpstr>
      <vt:lpstr>Arial</vt:lpstr>
      <vt:lpstr>Calibri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GESIS PowerPoint Präsentation Vorlage EN neu</dc:title>
  <dc:creator>Dirk Büchsenschütz</dc:creator>
  <cp:lastModifiedBy>Jünger, Stefan</cp:lastModifiedBy>
  <cp:revision>45</cp:revision>
  <dcterms:created xsi:type="dcterms:W3CDTF">2024-05-21T13:22:42Z</dcterms:created>
  <dcterms:modified xsi:type="dcterms:W3CDTF">2024-08-16T12:01:03Z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0x010100F94335B7C3E1A44288D74E5891FA62C6</vt:lpwstr>
  </property>
  <property fmtid="{D5CDD505-2E9C-101B-9397-08002B2CF9AE}" pid="3" name="_dlc_DocIdItemGuid">
    <vt:lpwstr>fe633a7f-451d-4ca2-8f02-2df9e52c73d7</vt:lpwstr>
  </property>
</Properties>
</file>