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18:16.6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1 352,'6'1,"1"0,-1 0,0 1,0 0,0 0,0 0,0 1,0 0,0 0,-1 0,0 1,0 0,0 0,0 0,0 1,-1 0,0-1,0 2,1 0,75 54,-74-60,0-1,0 0,0-1,0 1,-1-1,1 0,-1-1,1 1,-1-1,0 0,0-1,0 1,0-1,0 0,-1 0,0 0,0-1,0 1,0-1,-1 0,0 0,0 0,0-1,-1 1,1-1,-1 0,-1 1,1-1,-1 0,0 0,0-6,10-16,110-238,-104 213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18:44.6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0 220,'113'163,"66"113,-108-175,-45-139,-25 36,9-337,-14 216,19-96,-6 180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8:37.0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1480 539,'0'-41,"2"28,0 0,-1 0,-1 0,0-1,0 1,-2 0,1 0,-2 0,0 0,0 0,-1 1,-1-1,0 1,-1 0,0 0,-1 1,0 0,-1 0,0 1,0 0,-8-6,-27-14,-2 2,-2 2,0 2,-1 2,-44-13,38 20,-2 1,1 4,-1 1,-1 3,1 3,-1 1,0 4,1 2,-3 2,49-4,0 1,1-1,-1 1,1 1,0 0,0 0,0 1,0 0,1 0,0 1,0 0,0 1,1 0,0 0,0 0,1 1,0 0,0 0,1 1,0 0,0 0,1 0,0 0,1 1,0-1,1 1,0 0,0 0,1 1,-8 25,1 2,3-1,0 1,3-1,1 1,2 0,1 0,3-1,3 13,4-24,1-2,1 0,1-1,1 0,1-1,1-1,1-1,1 0,1-1,0-2,1 0,1-1,1-2,0 0,1-1,0-2,20 7,48 22,-77-35,0 0,-1 1,0 0,0 1,0 1,-1 1,0 0,-1 0,0 2,0-1,-1 2,-1 0,1 0,-2 1,7 10,-5 6,-1 0,-2 1,-1 0,-2 0,0 0,-2 1,-2 0,0 0,-2 0,-2 0,-2 16,3-39,0 0,-1 0,1 0,-1 0,-1 0,0 0,0 0,0-1,-1 0,0 0,-1 0,1 0,-1 0,-1-1,1 0,-1 0,0 0,-1-1,1 0,-1 0,0-1,0 0,0 0,-1 0,1-1,-1 0,0-1,0 0,0 0,-6 0,-53 11,-1-4,0-2,0-4,0-2,0-4,-14-4,33 0,0-1,1-3,0-2,1-3,0-1,-4-5,0 3</inkml:trace>
  <inkml:trace contextRef="#ctx0" brushRef="#br0" timeOffset="834.168">2004 1151,'-95'-34,"50"20,0 2,-1 1,0 3,0 2,-1 2,1 2,-39 3,75 1,0 0,0 0,1 1,-1 0,1 1,0 0,0 0,0 1,1 0,-1 1,1 0,1 0,-1 1,1 0,0 0,1 0,-1 1,2 0,-1 1,1-1,0 1,1 0,-2 4,-6 14,1 1,2 0,0 1,2 0,1 0,2 0,0 10,0-26,2 0,0 0,0 1,1-1,1 0,0 1,1-1,0 1,1-1,1 0,0 0,0 0,2 0,-1 0,2-1,0 0,0 0,1 0,0-1,1 0,1-1,0 1,0-2,0 1,2-1,-1-1,1 0,0 0,0-1,1-1,5 3,226 4,-219-14,36-2</inkml:trace>
  <inkml:trace contextRef="#ctx0" brushRef="#br0" timeOffset="1916.602">2794 1196,'-2'-5,"-1"0,0 1,1-1,-1 1,-1-1,1 1,-1 0,1 1,-1-1,0 1,-1-1,1 1,0 0,-1 1,0-1,0 1,0 0,0 0,0 1,0-1,0 1,0 0,0 0,-1 1,1 0,0 0,-4 0,-6 0,0 0,0 1,0 0,1 1,-1 1,1 1,-1 0,1 0,0 2,1-1,-1 2,1 0,1 0,-1 2,1-1,1 1,-1 1,1 0,1 1,0 0,1 0,0 1,1 1,0-1,1 1,0 0,1 1,0 0,1 0,1 0,1 0,-1 1,2-1,-1 13,-1 0,1 1,2 0,0 0,2 0,1-1,1 1,1 0,2-1,2 6,-3-26,-1 0,1-1,1 1,-1-1,1 0,0 0,0-1,1 0,0 0,0 0,0-1,0 0,1 0,-1-1,1 0,0 0,0-1,0 0,0 0,1-1,-1 0,0-1,1 0,-1 0,0 0,1-1,-1-1,0 1,0-1,5-2,-7-2,1 0,-1 0,0 0,0 0,-1-1,1 0,-2-1,1 1,-1-1,0 1,-1-1,0-1,0 1,0 0,-1-1,-1 1,1-1,-1 1,-1-1,0 0,0 0,-1 1,0-1,0 1,-2-7,3-29,-1 42,1 0,-1-1,1 1,-1 0,1-1,0 1,0 0,0-1,0 1,0 0,1-1,-1 1,1 0,-1-1,1 1,0 0,0 0,0 0,0-1,0 1,1 0,-1 1,1-1,-1 0,1 0,-1 1,1-1,0 1,0-1,0 1,0 0,0-1,0 1,0 0,1 1,-1-1,0 0,0 1,1-1,-1 1,0-1,1 1,-1 0,1 0,-1 0,0 1,1-1,-1 1,0-1,1 1,-1 0,0-1,0 1,0 0,0 1,0-1,0 0,0 1,0-1,0 1,79 74,-74-67,0 0,1 0,0-1,0 0,1 0,0-1,0 0,1-1,0 0,0-1,1 0,-1 0,1-1,1 0,32 4</inkml:trace>
  <inkml:trace contextRef="#ctx0" brushRef="#br0" timeOffset="2442.304">3100 145,'4'-2,"-1"0,1 1,0-1,-1 1,1 0,0 0,0 0,0 1,0-1,0 1,0 0,0 0,0 1,0-1,0 1,0 0,0 0,-1 0,1 0,0 1,0-1,-1 1,1 0,-1 0,0 0,0 1,1-1,-1 1,-1 0,1 0,0 0,-1 0,0 0,1 1,-1-1,0 1,-1-1,1 1,-1 0,0-1,1 1,-2 0,2 3,40 89,-4 2,-4 2,-4 0,5 48,-1 47,-8 0,-9 2,-8 186,-8-285,19 163,-13-200</inkml:trace>
  <inkml:trace contextRef="#ctx0" brushRef="#br0" timeOffset="3586.725">4239 1239,'-1'-3,"0"1,-1 0,1 0,-1 0,1 0,-1 0,1 0,-1 1,0-1,0 1,0-1,0 1,0-1,0 1,0 0,-1 0,1 0,0 0,-1 0,1 1,0-1,-1 1,1 0,-1-1,1 1,-1 0,1 1,-1-1,0-1,-278-9,269 12,1 0,-1 1,1 1,0 0,-1 0,2 1,-1 0,0 1,1 0,0 1,1 0,0 1,0 0,0 0,1 1,0 0,1 0,0 1,0 0,1 0,1 0,-1 1,2 0,-1 0,2 1,-1-1,2 1,-1-1,2 1,0 0,0 0,1 0,0 0,2 7,3 252,34-181,-37-89,-1 1,1-1,-1 1,1-1,0 0,0 0,-1 0,1 0,0 0,0 0,0 0,0-1,0 1,0-1,0 1,0-1,0 0,1 0,-1 0,0 0,0 0,0 0,0-1,0 1,0-1,0 1,0-1,0 0,0 0,0 0,0 0,0 0,-1 0,1-1,0 1,-1 0,1-1,-1 1,0-1,1 0,-1 1,0-1,0 0,0 0,0-1,16-23,-1-1,-1-1,-1-1,-2 0,-1-1,-1 0,-1-7,74-166,-82 200,-1 1,1 0,0-1,0 1,0 0,0 0,0 0,1 0,-1 0,1 0,-1 0,1 0,0 0,0 1,0-1,0 1,0-1,0 1,0 0,0 0,0 0,1 0,-1 0,0 1,1-1,-1 1,1-1,-1 1,1 0,-1 0,1 0,-1 0,0 0,1 1,-1-1,1 1,-1-1,0 1,1 0,-1 0,0 0,0 0,0 1,0-1,0 0,0 1,0 0,252 302,-204-262</inkml:trace>
  <inkml:trace contextRef="#ctx0" brushRef="#br0" timeOffset="4236.467">4500 1283,'1'-1,"1"0,-1 0,0 0,0 0,1 0,-1 0,0 0,1 0,-1 1,1-1,-1 1,1-1,0 1,-1-1,1 1,0 0,-1 0,1-1,-1 1,1 1,0-1,-1 0,1 0,0 1,-1-1,1 0,-1 1,1 0,-1-1,1 1,-1 0,1 0,-1 0,0 0,1 0,-1 0,0 0,0 0,0 1,0-1,0 0,0 1,0-1,0 2,145 162,-143-164,0 0,0 0,-1 0,1-1,0 1,0-1,0 1,0-1,0 0,0 0,0 0,0-1,-1 1,1-1,0 1,0-1,0 0,0 0,-1 0,1-1,-1 1,1-1,-1 1,1-1,-1 0,0 0,0 0,0 0,0 0,0 0,0-1,-1 1,1-1,-1 1,1-1,-1 0,0 1,0-1,0 0,-1 0,1 0,-1 0,1 0,-1 1,0-1,0-1,11-19,-5 9,0 0,0 0,2 1,-1 0,2 0,-1 1,2 0,0 1,0 0,1 0,0 1,1 1,0 0,0 0,1 1,0 1,1 0,0 1,0 0,0 1,0 1,1 0,122-1,-99 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8:46.5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439 307,'0'37,"7"42,18 38,12 36,7 13,-4-5,6-8,2-16,-6-23,-10-16,-11-17,-9-16,0-3,-1-5,-2-12</inkml:trace>
  <inkml:trace contextRef="#ctx0" brushRef="#br0" timeOffset="757.286">0 350,'126'-35,"5"12,1 5,0 7,1 5,80 8,-197-2,0 0,1 1,-1 0,0 2,0 0,0 1,0 0,-1 1,0 1,0 0,0 1,-1 1,0 0,0 1,-1 1,0 0,-1 1,2 2,7 6,-1 1,-1 1,-1 0,-1 2,-1 0,-1 1,-1 0,-1 1,-2 0,0 1,-1 1,-2 0,-1 0,-1 0,-1 1,-1 0,-2 0,-1 0,-2 23,-1-41,0 0,-1 0,0 0,0 0,-1-1,-1 1,1-1,-1 0,-1-1,0 1,0-1,-1 0,0 0,0-1,-1 0,1 0,-2-1,1 0,-1-1,0 0,0 0,-9 3,-12 5,-1-1,-1-2,0-1,-1-2,1-1,-16 0,-211 4,188-11</inkml:trace>
  <inkml:trace contextRef="#ctx0" brushRef="#br0" timeOffset="1488.136">1184 1270,'52'45,"129"222,-135-224,-45-43,0 0,0 1,1-1,-1 0,0 0,0 0,0 0,0-1,0 1,1 0,-1 0,0-1,0 1,0-1,0 1,0-1,0 1,0-1,0 0,0 1,0-1,0 0,0 0,-1 1,1-1,0 0,-1 0,1 0,0 0,-1 0,1 0,-1 0,1 0,-1-1,0 1,0 0,1 0,-1 0,0 0,0 0,0-1,0 1,0 0,0 0,-1 0,1 0,0-2,0-13,2 0,0-1,1 1,1 0,0 0,1 0,1 1,0 0,1 0,1 0,0 1,1 0,0 1,3-3,5 4,0 0,0 0,1 2,1 0,0 1,0 1,1 1,-1 1,2 0,-1 2,1 0,-1 1,1 1,0 1,0 1,0 1,-1 1,1 0,1 2,10-3,13 1</inkml:trace>
  <inkml:trace contextRef="#ctx0" brushRef="#br0" timeOffset="2460.989">2366 1313,'5'8,"0"1,0-1,-1 1,0 0,0 0,-1 0,0 0,-1 1,0-1,0 1,-1-1,0 1,-1 5,10 48,-4-47,1 0,0 0,1-1,1 0,0-1,1 0,1 0,0-1,1 0,0-1,1-1,0 0,1-1,0 0,0-1,1 0,1-1,-1-1,1-1,0 0,12 2,-22-5,0 1,1-2,-1 1,1-1,0 0,0 0,0-1,0 0,0 0,0 0,0-1,0 0,0-1,0 1,0-1,0-1,0 1,-1-1,1-1,0 1,-1-1,0 0,1 0,-1-1,0 0,-1 0,1-1,-1 1,0-1,0 0,0 0,-1-1,0 0,0 1,0-1,-1-1,2-1,0-4,0 0,0-1,-1 1,0-1,-1 0,-1 0,0 0,-1 0,0 0,-1 0,-1-1,0 1,0 0,-2 0,1 0,-2 0,0 1,0-1,-1 1,0 0,-2 0,1 1,-1 0,-1 0,1 0,-2 1,0 0,0 1,-1 0,-6-5,-2 3,0-1,0 2,-1 1,0 0,-1 1,0 1,0 1,-1 1,0 1,0 1,0 0,0 2,0 0,0 1,0 2,-15 2,-60 24,62-10</inkml:trace>
  <inkml:trace contextRef="#ctx0" brushRef="#br0" timeOffset="3594.907">3637 1313,'-10'-6,"0"1,0-1,-1 2,0-1,1 2,-1-1,-1 2,1-1,0 1,-1 1,1 0,-1 1,1 0,-4 1,-6-2,-12-1,-132 10,159-7,1 1,-1 0,1 0,-1 0,1 1,0 0,0 0,0 0,0 1,1 0,0-1,-1 2,1-1,1 0,-1 1,1 0,-1 0,1 0,1 0,-1 0,1 0,0 1,0-1,0 1,1 0,-1 5,-2 18,1 1,1 0,2 0,1 0,1 0,2-1,1 1,5 14,-8-37,1 0,0 0,1 0,0 0,0 0,0-1,1 0,0 0,0 0,0-1,1 1,0-1,0-1,0 1,0-1,1 0,0 0,0-1,0 0,0 0,1-1,-1 0,0 0,1-1,6 1,196-8,-186 3,-1-1,0-1,0-1,0-1,-1-1,0-1,-1-1,0-1,0-1,-1-1,-1 0,0-2,0 0,-2-1,0-1,-1 0,-1-1,0-1,-2 0,0-1,-1-1,8-18,-6-14,-2-1,-2 0,-3-1,-2 1,-2-1,-3 0,-2 0,-8-40,9 60,-2 0,-2 0,-1 1,-1 0,-2 0,-1 1,-2 0,-1 1,-2 0,-1 1,-1 1,-2 0,-1 1,-1 2,-20-21,40 46,0 0,0 1,0-1,0 1,0 0,0-1,-1 1,1 0,0 0,-1 0,1 0,-1 0,1 0,-1 0,0 0,1 1,-1-1,0 0,0 1,1 0,-1-1,0 1,0 0,1 0,-1 0,0 0,0 0,0 1,1-1,-1 0,0 1,0-1,1 1,-1 0,0-1,1 1,-1 0,1 0,-1 0,1 0,-2 2,-25 75,21-8,3 1,3-1,3 1,3-1,3 0,3 0,3-1,10 21,-14-51,1-2,3 0,1-1,1 0,2-1,2-1,1 0,18 20,-5-22,-1-9</inkml:trace>
  <inkml:trace contextRef="#ctx0" brushRef="#br0" timeOffset="4460.105">4380 1358,'44'130,"-43"-128,0 7,0 0,1-1,0 1,0-1,1 0,1 0,-1 0,1 0,0 0,1-1,0 0,0 0,0 0,1 0,0-1,1 0,-1-1,1 1,0-1,1 0,-1-1,1 0,0 0,0 0,0-1,0-1,2 1,-3-3,0 0,0 0,-1-1,1 0,0 0,0-1,-1 1,1-2,-1 1,1-1,-1 0,0 0,0 0,0-1,-1 0,1 0,-1-1,0 0,0 1,-1-2,1 1,-1 0,0-1,-1 0,1 0,-1 0,-1 0,1-1,-1 1,0-1,0 1,-1-1,1 0,-2 0,1 0,-1 0,0 1,0-1,-1 0,0-2,11-106,-11 114,1 0,0 0,0-1,1 1,-1 0,0-1,0 1,1 0,-1 0,1-1,-1 1,1 0,-1 0,1 0,0 0,-1 0,1-1,0 2,0-1,0 0,0 0,0 0,0 0,0 0,0 1,0-1,1 1,-1-1,0 1,0-1,1 1,-1-1,0 1,0 0,1 0,-1 0,0 0,1 0,-1 0,0 0,0 0,1 0,-1 1,0-1,1 0,-1 1,0-1,0 1,0 0,0-1,1 1,-1 0,0 0,55 54,-52-50,184 256,-155-219</inkml:trace>
  <inkml:trace contextRef="#ctx0" brushRef="#br0" timeOffset="5188.412">5563 1401,'-2'-3,"0"0,0 1,0-1,-1 1,0-1,1 1,-1 0,0 0,0 0,0 1,0-1,0 1,0-1,-1 1,1 0,0 0,-1 1,1-1,-1 1,1-1,-1 1,1 0,0 0,-1 1,1-1,-1 1,1 0,-1 0,1 0,-1 0,-4 2,1 1,0-1,0 1,0 1,1-1,-1 1,1 0,0 1,0-1,1 1,0 0,0 1,0-1,1 1,0 0,0 0,1 0,0 1,0-1,0 1,1-1,0 1,0 7,-12 188,13-195,1 0,-1-1,1 1,0-1,1 1,0 0,0-1,1 0,-1 1,2-1,-1 0,1 0,0 0,1 0,-1 0,1-1,1 0,-1 1,1-2,0 1,1-1,-1 1,1-1,0-1,0 1,0-1,1 0,0-1,0 1,0-1,0-1,7 3,1-1,1 0,1-1,-1 0,0-1,1-1,-1-1,1 0,-1-2,1 1,-1-2,0 0,0-1,0-1,0 0,5-3,11-14</inkml:trace>
  <inkml:trace contextRef="#ctx0" brushRef="#br0" timeOffset="5793.629">5913 1,'0'7,"0"10,0 25,0 12,7 12,3 2,7 12,8 30,15 33,8 22,10 13,4 13,-10-3,-6-19,-10-23,3-22,-5-31</inkml:trace>
  <inkml:trace contextRef="#ctx0" brushRef="#br0" timeOffset="6318.751">5519 1226,'15'0,"27"0,21 0,16 0,8 0,-3 0,0-15,0-5,-7 2,-9-5,-9 3,1-4,-10 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8:42.4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1,'0'22,"0"45,22 63,15 47,24 45,8 14,0-2,-4-12,2-6,-11-25,-14-30,-8-35,-1-24,-7-30</inkml:trace>
  <inkml:trace contextRef="#ctx0" brushRef="#br0" timeOffset="988.854">88 264,'630'1,"-596"1,-1 1,1 2,-1 1,-1 2,1 1,-1 1,-1 2,0 2,0 0,-2 2,8 6,62 48,-4 4,-2 4,-4 5,-4 3,-4 3,61 89,-119-153,-2 2,-1 0,-1 2,-1 0,-1 1,-2 0,-1 2,-2-1,-1 2,-1-1,-2 2,-1-1,1 30,-7-41,0-1,-2 1,-1-1,0 1,-2-1,0 0,-1 0,-2 0,0-1,-1 0,-1 0,0-1,-2 0,0-1,-1 0,-1-1,-1 0,-11 10,-6 4,-2-1,-1-2,-1-1,-1-1,-2-2,0-2,-1-2,-2-1,1-2,-2-2,0-1,-1-3,0-1,-1-2,0-3,-17 0,-370-13,311-9,74 8</inkml:trace>
  <inkml:trace contextRef="#ctx0" brushRef="#br0" timeOffset="2054.489">2760 1533,'-10'-9,"0"-1,-1 1,0 0,-1 1,0 1,0 0,0 0,-1 1,0 1,0 0,-1 1,1 0,-1 1,0 1,0 0,0 1,0 0,0 1,0 1,0 0,0 1,-5 2,-12-4,22-1,0 1,0 0,-1 1,1 0,0 0,1 1,-1 0,0 1,0 0,1 0,0 1,-1 0,1 0,1 1,-1 0,1 0,0 1,0 0,0 0,1 1,0 0,0 0,1 0,0 1,0-1,1 2,-6 15,2 0,1 1,2-1,0 2,1-1,2 0,0 1,2-1,0 1,2-1,1 1,5 15,-2-27,0-1,2 1,0-2,0 1,1-1,1 0,0-1,0 0,1-1,0 0,1 0,0-1,1-1,0 0,0-1,1 0,-1-1,11 2,-23-7,13 7,1 0,0 0,1-1,0-1,0-1,0 0,1-1,0-1,-1 0,1-2,0 0,0 0,0-2,0 0,0-1,0-1,-1 0,1-1,13-6,-17-1,0-2,-1 1,-1-1,0-1,-1 0,0-1,-1 0,-1 0,0-1,-1 0,-1-1,4-15,-7 12,0 0,-1-1,-1 1,-1-1,-1 1,-1-1,0 1,-2 0,0-1,-2 2,0-1,-1 1,-1 0,0 0,-2 1,0 0,-1 1,-1 0,0 0,-1 2,-1-1,-1 2,0 0,-1 1,0 0,-2 1,1 3,-1 2,0 0,-1 1,0 1,1 1,-1 0,-1 1,1 2,0 0,-1 1,-12 1,-16 0</inkml:trace>
  <inkml:trace contextRef="#ctx0" brushRef="#br0" timeOffset="2599.587">2848 395,'0'15,"7"34,3 32,14 46,3 25,5 8,11 7,-1-18,-8-4,-10-19,-1-9,-5-25</inkml:trace>
  <inkml:trace contextRef="#ctx0" brushRef="#br0" timeOffset="3066.53">2715 1446,'0'-15,"0"-12,23-2,36 4,61 7,40 6,22 5,-5 4,-17 2,-29 2,-29 0,-31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8:57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1,'7'0,"26"0,21 0,24 0,6 0,-11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8:57.6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1,'0'7,"15"3,12 0,24-2,26-3,29-1,12-3,8 0,5-1,-5 0,-9-1,-17 1,-18 0,-22-1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8:55.8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1 278,'6'116,"6"0,4 0,6-2,21 60,-39-156,-2-4,1-1,1 1,-1-1,2 0,0 0,1 0,0 0,1-1,0 0,1-1,1 1,-6-11,1 0,0-1,0 1,-1-1,1 0,0 0,0-1,-1 1,1-1,0 0,-1 0,1 0,0 0,-1 0,1-1,-1 0,0 0,0 0,0 0,0 0,0 0,0-1,0 0,-1 1,1-1,-1 0,0 0,0-1,1-1,1 2,22-31,-1-1,-1-1,-2-1,-2-1,-2-1,-1 0,11-40,-26 74,133-429,-86 246,-34 115</inkml:trace>
  <inkml:trace contextRef="#ctx0" brushRef="#br0" timeOffset="820.356">88 1241,'15'0,"12"0,24 0,11 0,17 0,10 0,12 15,12 12,-7 2,-13-5,-23-6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9:05.1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248 0,'0'8,"0"9,0 17,-7 2,-4 4,-6-6,-15 6,-10 4,-5-5,-3-10,8-10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9:06.2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0 550,'7'2,"-1"0,0 0,1 1,-1 0,-1 0,1 0,0 1,-1-1,1 1,-1 1,0-1,-1 1,1 0,-1 0,0 0,1 3,-1-4,16 24,-1 2,-1 0,-1 0,-2 2,-1 0,7 26,36 79,-49-121,-9-14,2 1,-1-1,0 1,0-1,1 1,0-1,-1 1,1-1,0 1,0-1,0 0,1 0,-1 1,0-1,1 0,0 0,-1 0,1-1,0 1,0 0,0-1,0 1,0-1,0 1,1-1,-1 0,0 0,1 0,-1 0,1-1,-1 1,1-1,-1 1,1-1,-1 0,1 0,-1 0,1 0,-1 0,1-1,0 0,9-12,-1 0,0-1,-1-1,-1 0,-1 0,0-1,-1 0,0 0,-1-1,-1 0,-1 0,0 0,0-10,13-39,87-255,-73 238</inkml:trace>
  <inkml:trace contextRef="#ctx0" brushRef="#br0" timeOffset="1438.36">745 638,'7'2,"0"1,0 0,-1 0,1 0,-1 1,0 0,0 0,0 1,0 0,-1 0,0 0,0 0,0 1,-1 0,0 0,0 0,0 0,-1 1,0 0,0 0,-1-1,0 1,1 5,12 59,-14-60,0 0,1 0,0-1,0 1,2-1,-1 1,1-1,1 0,0-1,0 1,1-1,0 0,6 6,-5-10,-1 0,1 0,-1 0,0 1,0-1,0 2,-1-1,0 0,0 1,-1 0,0 0,0 1,-1-1,0 1,0 0,0 0,-1 0,0 0,-1 0,0 0,0 0,-1 0,0 1,0-1,-1 0,0 0,-1 0,0 0,0 0,0 0,-1 0,0 0,-3 2,-5 0,-1-1,-1-1,1-1,-1 1,-1-2,1 0,-1-1,0 0,-1-1,1 0,-1-1,0-1,1 0,-1-2,0 1,0-2,0 0,0 0,-9-3,-5 3,-34-1</inkml:trace>
  <inkml:trace contextRef="#ctx0" brushRef="#br0" timeOffset="2193.519">1184 24,'1'-2,"0"0,0 1,1-1,-1 1,1-1,-1 1,1-1,-1 1,1 0,0 0,0 0,0 0,-1 0,1 0,0 0,0 1,0-1,0 1,0-1,1 1,-1 0,0 0,0 0,0 0,0 0,0 0,0 1,0-1,0 1,0-1,0 1,0 0,0 0,0 0,0 0,-1 0,1 0,0 1,-1-1,2 1,19 10,-1 0,0 2,0 0,-2 1,0 1,0 1,-2 1,0 0,-1 1,-1 1,0 1,-2 0,-1 0,0 1,-1 1,14 35,-2 0,-3 1,-3 1,-2 1,2 27,-2 13,-4 1,-5 0,-4 0,-9 59,7-150,0 1,-1-1,-1 1,0-1,-1 0,0 0,0 0,-1 0,-1-1,0 1,0-1,-1 0,0-1,-1 1,0-1,0-1,-1 1,0-1,-1-1,0 1,0-1,0-1,-1 0,0 0,0-1,0 0,-1-1,0 0,0-1,0 0,-6 1,-121 4,98-9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8:58.3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354 0,'-62'35,"36"-13,1 1,1 1,1 1,1 1,2 1,0 1,2 1,1 1,2 0,0 1,2 0,2 1,1 1,1 0,2 0,1 1,2-1,1 1,1 14,0 495,4-522,1 0,1-1,0 0,2 0,0 0,2-1,0 0,0 0,2 0,1-2,0 1,1-1,9 9,64 30,-33-40</inkml:trace>
  <inkml:trace contextRef="#ctx0" brushRef="#br0" timeOffset="1021.255">704 306,'60'294,"11"27,-17-196,-54-124,0 0,1 1,-1-1,0 0,1 0,-1 1,1-1,0 0,-1 0,1 0,0 0,0 0,0 0,-1 0,1 0,0 0,0 0,0-1,0 1,1 0,-1-1,0 1,0-1,0 1,1-1,-1 1,0-1,0 0,1 1,-1-1,0 0,1 0,-1 0,0 0,0 0,1-1,-1 1,0 0,1-1,-1 1,0-1,0 1,0-1,0 1,1-1,-1 0,0 1,0-1,0 0,0 0,0 0,-1 0,1 0,0 0,0 0,-1 0,1 0,0 0,-1-1,1 1,-1 0,0 0,1-1,-1 1,0 0,0-1,32-94,72-491,-95 538</inkml:trace>
  <inkml:trace contextRef="#ctx0" brushRef="#br0" timeOffset="1530.492">1142 833,'0'7,"15"10,5 18,-1 9,-4 20,-4 14,-4 8,-4 5,-1-5,-2-18</inkml:trace>
  <inkml:trace contextRef="#ctx0" brushRef="#br0" timeOffset="2185.39">1975 1270,'-8'7,"-9"18,-25 20,-12 9,-13-5,-1 5,-12-8,8-10</inkml:trace>
  <inkml:trace contextRef="#ctx0" brushRef="#br0" timeOffset="3068.902">2281 527,'8'-1,"0"2,0-1,0 1,0 0,0 1,0-1,-1 2,1-1,-1 1,1 0,-1 1,0 0,0 0,-1 0,1 1,-1 0,0 0,0 1,0-1,3 6,14 16,0 0,-2 2,-1 0,-1 1,-2 1,-1 1,-1 0,-2 1,-2 0,3 14,20 65,-33-111,0 0,0 0,0-1,1 1,-1 0,0-1,0 1,0-1,1 0,-1 1,0-1,0 0,1 0,-1 0,0 0,0 0,1 0,-1 0,0 0,0 0,1-1,-1 1,0 0,0-1,1 1,-1-1,0 0,0 1,0-1,0 0,0 1,0-1,0 0,0 0,0 0,-1 0,1 0,0 0,0 0,-1 0,1 0,-1-1,1 1,-1 0,1 0,-1-1,0 1,0 0,0 0,1-2,74-237,59-154,-106 334</inkml:trace>
  <inkml:trace contextRef="#ctx0" brushRef="#br0" timeOffset="3913.905">3114 788,'7'0,"10"0,10 0,15 0,7 0,11 0,-5 15,-12 12,-13 10,-19 5,-19 3,-1-6,9-9,4-11</inkml:trace>
  <inkml:trace contextRef="#ctx0" brushRef="#br0" timeOffset="6035.029">3463 876,'7'0,"4"7,-2 11,-9 1,-12 13,-11 1,-10 2,-6-4,-4-8,-10-1,5 4,17-3,30-5,21-6,16-5,8-3,5-3,-7-1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9:11.6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0,'8'0,"16"0,20 0,25 0,22 0,19 0,-2 0,-19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18:46.2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0,'7'0,"10"0,25 0,19 0,23 0,3 0,-12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9:11.9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1,'8'0,"24"7,37 3,36-1,38-1,24-3,36-2,-9-1,-15-1,-31-1,-40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9:14.6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241 0,'0'22,"0"16,0 15,0 6,0 2,0-4,0-3,-7-3,-11-4,-9-9,-14-11,-9-10,-3-8,8-6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9:17.5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472 1,'0'7,"0"18,0 20,0 9,0 2,0 8,-7-1,-3-2,-22-6,-12-3,-15-11,-11-13,-2-11,4-8,7-6,13-3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9:15.6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0,'12'16,"-1"0,-1 0,0 1,-1 1,-1-1,-1 1,-1 0,0 1,-1 0,-1 0,0 5,8 25,0-2,2-1,2 0,2-1,2-1,1-1,20 26,-38-64,1 0,-1 0,1 0,0-1,0 1,1-1,-1 0,1 0,0-1,0 0,0 0,1 0,-1 0,1-1,0 0,-1 0,1 0,0-1,0 0,0 0,0 0,0-1,0 0,0 0,0-1,0 1,0-1,0-1,0 1,0-1,-1 0,1 0,0-1,-1 0,0 0,0 0,0 0,0-1,0 0,-1 0,1 0,-1 0,3-6,5-12,-2-1,0 0,-2-1,-1 0,-1-1,0 1,-2-1,-1 0,-1 0,-2 0,0 0,-1 0,-5-24,4-10,7-69,-5 129,0-1,0 1,1-1,-1 1,1 0,-1-1,0 1,1-1,-1 1,1-1,-1 0,1 1,-1-1,1 1,0-1,-1 0,1 0,-1 1,1-1,0 0,-1 0,1 0,0 1,-1-1,1 0,0 0,-1 0,1 0,0 0,-1 0,1-1,0 1,-1 0,1 0,-1 0,1-1,0 1,-1 0,1 0,-1-1,1 1,-1-1,1 1,-1-1,1 1,-1 0,1-1,-1 0,1 1,-1-1,0 1,1-1,-1 1,0-1,0 0,1 1,-1-1,0 0,0 1,0-1,0 0,0 1,0-1,0 0,0 1,0-1,0 0,0 1,0-1,26 53,-25-49,53 140,-38-94,2-1,2-1,2 0,2-2,2 0,7 6,-7-19</inkml:trace>
  <inkml:trace contextRef="#ctx0" brushRef="#br0" timeOffset="1363.93">1096 437,'267'10,"-261"-8,-1 0,1 0,-1 1,0 0,0 0,0 1,0-1,-1 1,0 0,1 0,-1 0,0 1,-1 0,1 0,-1 0,0 0,0 0,-1 0,0 1,0-1,0 1,0 0,-1-1,0 1,0 0,-1 0,1 0,-1 2,-29 163,28-169,-1 0,1 0,0 0,0 0,0 1,0-1,0 0,0 0,1 1,-1-1,1 0,-1 1,1-1,0 0,0 1,0-1,0 1,1-1,-1 0,1 1,-1-1,1 0,0 0,0 1,0-1,0 0,0 0,0 0,1 0,-1 0,0 0,1 0,0-1,0 1,-1-1,1 1,0-1,0 1,0-1,0 0,1 0,-1 0,0 0,0-1,1 1,-1 0,0-1,1 0,-1 0,0 1,1-1,-1 0,0-1,1 1,-1 0,1-1,0 0,287 1,-222-2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9:12.6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356 17,'0'-1,"-1"0,1 1,0-1,-1 0,1 0,-1 0,1 0,-1 1,1-1,-1 0,1 0,-1 1,0-1,1 1,-1-1,0 0,0 1,0 0,1-1,-1 1,0-1,0 1,0 0,0 0,0-1,0 1,0 0,1 0,-1 0,0 0,0 0,0 0,0 0,0 0,0 1,0-1,0 0,0 0,1 1,-1-1,0 1,0-1,0 1,0-1,1 1,-1-1,0 1,1 0,-1-1,0 1,1 0,-1-1,1 1,-1 0,1 0,0 0,-1 0,1-1,0 1,-1 0,1 0,-21 29,1 0,1 1,1 1,2 1,2 0,-7 24,17-47,-37 109,5 1,5 2,6 1,5 1,5 0,6 2,6 81,3-194,-1-1,1 1,1-1,0 0,1 0,1 1,-1-1,2 0,0-1,0 1,1-1,0 0,1 0,1 0,0-1,0 0,1 0,0-1,0 0,1 0,0-1,1 0,3 2,1-1,-1 0,2-1,-1 0,1-1,0-1,0 0,1-2,0 1,0-2,0 0,0-1,0 0,5-1,48-6,-4-2</inkml:trace>
  <inkml:trace contextRef="#ctx0" brushRef="#br0" timeOffset="1020.358">750 673,'0'30,"1"-1,1 1,2 0,1-1,2 1,0-1,2-1,1 0,1 0,2-1,1 0,0-1,2-1,1 0,19 19,-33-39,-1-1,1 0,1-1,-1 1,0-1,1 1,0-1,0 0,0 0,0 0,0-1,1 0,-1 0,1 0,-1 0,1 0,0-1,0 0,0 0,0-1,-1 1,1-1,0 0,0 0,0 0,0-1,0 0,0 0,0 0,-1-1,1 1,0-1,-1 0,1-1,-1 1,0-1,0 0,0 0,0 0,-1 0,1-1,-1 1,1-1,-1 0,-1 0,1 0,0-1,1-3,6-27,-1-1,-2-1,-1 1,-2-1,-2 0,-1 0,-2-1,-2-3,2-8,-4-126,79 390,-39-136,4 22,-22-50,3-1,1-1,3-1,2-1,27 36,-19-41</inkml:trace>
  <inkml:trace contextRef="#ctx0" brushRef="#br0" timeOffset="1438.458">1713 1156,'8'0,"9"0,3 7,4 18,-1 11,-4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9:10.7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1,'27'59,"18"285,-36-301,-9-33,1 0,0 0,0 0,1 0,1 0,0-1,0 1,0-1,1 0,1 0,0 0,0 0,0-1,1 0,0 0,1 0,0-1,0 0,1 0,-1-1,2 0,-1-1,0 1,1-1,0-1,24 3,0-1,1-2,-1-1,1-2,0-2,-1 0,1-2,-1-2,0-1,0-2,1-1,-26 6,-1-1,1 1,0-2,-1 1,0-1,0 0,-1 0,1-1,-1 0,0 0,-1-1,1 1,-1-1,0 0,-1-1,0 1,0-1,-1 0,0 0,0 0,-1 0,0 0,0-4,12-202,-15 194,-4-153,9 203,2 29,3 0,2 0,3-1,2 0,3-2,25 53,-37-98,0-1,0 0,1-1,0 0,0 0,1-1,1 0,-1 0,1-1,0 0,1-1,0 0,0-1,0 0,1 0,-1-2,1 1,0-1,0-1,0 0,0-1,1 0,-1-1,1-1,48 4</inkml:trace>
  <inkml:trace contextRef="#ctx0" brushRef="#br0" timeOffset="447.608">133 876,'7'-7,"18"-3,11 0,23 2,23 3,20 1,15 2,3 2,-5 0,-6 0,-7 0,-14 1,-14-1,-12 0,-17 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9:18.9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0,'3'62,"4"-1,2 0,3 0,2-1,3-1,22 49,-30-84,94 196,-98-212,0-1,0 0,1 0,1 0,-1-1,1 0,0 0,0-1,1 0,-1 0,1 0,0-1,1-1,-1 1,1-1,-1-1,1 1,0-2,0 1,0-1,0 0,0-1,0 0,0-1,0 0,-2 0,0-1,0 0,-1 0,1-1,-1 0,0 0,0 0,0-1,0 0,-1 0,1-1,-1 1,0-1,0 0,-1-1,1 1,-1-1,-1 0,1 0,-1 0,0 0,0 0,-1-1,2-4,32-170,-34-171,10 275,-4 88,96 270,-4-135,-69-117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9:20.0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1008,'2'-3,"1"0,-1 0,1 0,0 0,0 0,0 1,0-1,0 1,0 0,1 0,-1 0,1 0,-1 1,1-1,0 1,0 0,-1 0,1 0,0 1,0-1,0 1,0 0,0 0,0 1,2 0,0-2,8 0,-4-2,0 1,1 0,0 1,-1 0,1 0,0 1,-1 1,1 0,0 0,-1 1,1 1,-1 0,0 0,0 1,0 0,0 0,-1 1,0 1,0 0,0 0,2 2,-10-4,0 0,1 0,-1 0,0 0,-1 0,1 0,-1 1,0-1,0 0,0 0,-1 0,1 1,-1-1,0 0,0 0,0 0,-1 0,0 0,1-1,-1 1,-1 0,1-1,0 1,-1-1,0 0,0 0,0 0,0 0,0 0,0-1,-1 0,1 1,-1-1,0 0,0-1,0 1,0-1,0 0,0 1,-63 58,64-49,1-1,0 1,1 1,0-1,0 0,1 0,1 0,0 0,1 0,0 0,0 0,2 3,4 35,-5-32,-2-11,1 0,-1 0,0 0,0 0,0 0,-1 1,0-1,-1 0,1 0,-1 1,0-1,-1 0,1 0,-1 0,0 0,-1-1,1 1,-1-1,-1 1,1-1,-4 5,-22 9</inkml:trace>
  <inkml:trace contextRef="#ctx0" brushRef="#br0" timeOffset="838.775">308 0,'87'45,"-2"3,-3 5,-2 2,-2 4,-3 4,-3 2,-2 4,8 17,-44-48,-1 1,-3 2,-1 1,-2 1,-2 1,-2 1,-2 2,-2 0,-2 1,-2 1,-3 0,-1 1,-3 0,1 34,-5-57,-2-1,-1 0,-1 1,-1-1,-1 0,-1 1,-2-1,0-1,-2 1,-1-1,-1 0,-1-1,-1 0,-1 0,-1-1,-7 8,3-12,-1-1,-1 0,0-1,-2-1,0-1,0-1,-1-1,-1-1,-16 6,-15 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9:38.4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48,'16'4,"-1"1,1 0,-1 1,0 1,-1 0,1 1,-1 1,-1 0,0 1,0 0,-1 1,0 0,-1 1,0 1,-1 0,-1 0,0 0,0 2,-1-1,-1 1,-1 0,0 0,-1 0,0 2,10 12,160 378,-135-297,-36-91,2 1,0-2,1 1,1-1,1 0,1-1,0 0,1 0,9 10,-18-26,0 1,-1-1,1 0,0 0,0 0,0 0,0 0,0 0,0 0,0-1,0 1,0 0,0-1,0 0,0 0,1 0,-1 0,0 0,0 0,0 0,0 0,1-1,-1 0,0 1,0-1,0 0,0 0,0 0,0 0,-1 0,1 0,0 0,0-1,-1 1,1-1,-1 1,1-1,-1 0,0 0,0 1,0-1,0-1,59-92,-54 83,347-691,-269 507,-79 161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9:39.1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1,'8'0,"9"0,25 0,34 7,50 3,40-1,36-1,15-3,-16-2,-19-1,-33-1,-42-1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18:48.7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0,'46'73,"-38"-50,8 12,-1 1,-3 1,-1 1,-1-1,-3 2,0 1,1 18,3-1,3 0,2-1,2-1,15 28,6-27,-38-56,0 1,-1-1,1 0,0 1,0-1,0 1,0-1,0 0,0 0,0 0,0 1,0-1,0 0,0 0,0 0,0-1,0 1,0 0,0 0,0 0,0-1,0 1,-1 0,1-1,0 1,0-1,0 1,0-1,-1 0,1 1,0-1,0 0,-1 1,1-1,-1 0,1 0,0 0,-1 1,0-1,1 0,-1 0,1 0,-1 0,0 0,0 0,0 0,1 0,-1 0,0 0,0 0,0 0,-1 0,1 0,0 0,0 0,0 0,-1 0,1 0,0 0,21-243,55-28,-22 123,-54 150,0-1,0 1,0 0,0-1,0 1,0 0,1-1,-1 1,0-1,0 1,1-1,-1 1,0-1,1 1,-1-1,0 1,1-1,-1 1,1-1,-1 1,1-1,-1 0,1 1,-1-1,1 0,-1 1,1-1,0 0,-1 0,1 0,-1 0,1 1,0-1,-1 0,1 0,-1 0,1 0,0 0,-1 0,1-1,0 1,-1 0,1 0,-1 0,1-1,-1 1,1 0,-1 0,1-1,0 1,-1 0,1-1,3 66,-4-48,0 0,1-1,1 1,0 0,1 0,1-1,1 0,0 0,1 0,1 0,0-1,1 0,1-1,0 0,1 0,0-1,2 1,14 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9:40.9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68,'204'-40,"-161"27,-28 9,-1 1,1 0,0 1,0 0,0 2,0-1,0 2,1 0,-1 1,-1 1,6 1,-14-3,-1 1,0 0,1-1,-1 2,0-1,0 1,-1-1,1 1,0 1,-1-1,0 1,0 0,0-1,0 2,0-1,-1 0,0 1,0 0,0 0,0 0,-1 0,0 0,0 0,-1 0,1 1,-1-1,0 1,0-1,-1 1,0-1,0 1,0 1,-1-1,0 0,0 0,0-1,-1 1,0 0,0-1,0 1,-1-1,0 0,0 1,0-1,-1-1,0 1,0 0,0-1,0 0,-1 0,1 0,-1-1,0 0,0 1,0-2,-1 1,1-1,-1 1,-5 0,-156 24,87-42,78 15,1 0,-1-1,1 1,-1-1,1 1,-1-1,1 1,0-1,-1 0,1 0,0 1,-1-1,1 0,0 0,0 0,0-1,0 1,0 0,0 0,0 0,1-1,-1 1,0-1,1 1,-1 0,1-1,-1 1,1-1,0 1,-1-1,1 1,0-1,0 1,0-1,0 0,1 1,-1-1,0 1,1-1,-1 1,1 0,-1-1,1 1,0-1,-1 1,1 0,1-2,0-1,0 0,0 0,0 0,1 0,0 0,0 1,0-1,0 1,0 0,1 0,-1 0,1 0,0 0,0 1,0 0,0 0,0 0,0 0,1 1,-1-1,1 1,-1 0,1 1,-1-1,1 1,0 0,-1 0,1 0,-1 1,1-1,0 1,-1 0,1 1,-1-1,0 1,0 0,1 0,-1 0,0 0,-1 1,1-1,3 4,-4-2,0 0,-1 1,1-1,-1 1,1 0,-2 0,1 0,0 0,-1 0,0 0,0 0,0 1,-1-1,0 0,0 0,0 1,-1-1,0 0,0 0,0 1,0-1,-1 0,0 0,0-1,0 1,-1 0,1-1,-1 1,0-1,-1 0,1 0,-1 0,0 0,0-1,0 1,0-1,0 0,-1-1,1 1,-1-1,0 0,0 0,0 0,0 0,0-1,0 0,0 0,-1-1,1 1,0-1,-2 0,1 0,0 0,0-1,0 1,0-1,0 0,0-1,0 0,1 0,-1 0,0 0,1-1,0 0,-1 0,1 0,1-1,-1 0,0 0,1 0,0-1,0 1,0-1,0 0,1 0,0 0,0 0,0-1,1 1,0-1,0 0,0 0,1 0,0 0,0 0,0 0,1 0,0 0,0 0,0 0,1 0,0 0,0 0,0 0,1 0,0 1,0-1,1 1,0-1,-1 1,4-3,-2 1,1 1,-1 0,2 0,-1 0,1 1,0-1,0 1,0 1,0-1,1 1,0 1,0-1,0 1,0 0,1 1,-1-1,1 1,-1 1,1 0,0 0,0 0,0 1,-1 0,1 1,0-1,0 2,-1-1,1 1,0 0,-7-1,0-1,0 1,0-1,-1 1,1 0,0 0,0-1,0 1,-1 0,1 0,0 0,-1 0,1 0,0 0,-1 0,1 0,-1 0,0 0,1 0,-1 0,0 1,0-1,0 0,0 0,0 0,0 0,0 0,0 1,0-1,0 0,-1 0,1 0,0 0,-1 0,1 0,-1 0,1 0,-1 0,0 0,1 0,-1 0,0 0,0 0,1-1,-1 1,0 0,0 0,0-1,0 1,0-1,0 1,0-1,0 1,0-1,0 0,-1 1,-23 10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9:42.2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0,'0'616,"-1"-608,0 0,0 0,1 1,0-1,1 0,0 0,0 0,0 0,1 0,1-1,-1 1,1 0,0-1,1 0,0 1,0-2,1 1,-1 0,2-1,-1 0,0 0,1 0,0-1,1 0,-1 0,1-1,0 1,0-2,0 1,1-1,-1 0,8 2,6-2,0-2,-1 0,1-2,0 0,0-1,-1-1,1-1,-1 0,0-2,-1-1,1 0,-1-1,0-1,-1-1,0-1,-1 0,0-1,-1-1,0 0,-1-2,0 0,-1 0,-1-1,-1-1,0 0,-1-1,7-16,1-3,-1 0,-2-2,-1 0,-3 0,-1-1,-1-1,-3 0,-1 0,-3 0,-1-1,-2-13,1 53,0 0,-1 0,1 0,-1 0,0 0,0-1,0 1,0 0,0 0,0 0,0 0,-1 0,1 0,-1 0,1 0,-1 0,0 0,0 0,0 0,0 0,0 0,0 1,-1-1,1 0,-1 1,1-1,-1 1,1 0,-1-1,0 1,0 0,1 0,-1 0,0 0,0 0,0 1,0-1,0 0,0 1,0 0,-1-1,1 1,0 0,0 0,0 0,0 1,0-1,0 0,0 1,0-1,0 1,0 0,0 0,0-1,0 1,0 1,0-1,0 0,1 0,-1 1,1-1,-1 1,1-1,-1 1,1 0,0-1,0 1,0 0,0 0,0 0,-10 29,1 0,2 0,1 1,1 0,2 0,2 0,0 1,3 21,-2-16,-3 2,1 0,3 0,0 1,3-1,2 0,1-1,2 1,1-1,2-1,2 0,2 0,1-2,2 1,3 0,17 3,1-11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9:43.0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0,'15'0,"27"0,21 0,23 0,18 0,22 0,5 0,-14 0,-18 0,-19 0,-23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9:44.5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1,'15'0,"27"0,28 0,18 0,16 0,6 0,-9 7,-15 3,-13-1,-13-1,-16-3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9:45.1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0,'15'0,"27"0,29 0,40 0,45 0,34 0,6 0,-7 0,-29 0,-41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9:51.4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1 267,'28'95,"71"168,-81-211,3-1,1-2,3 0,2-1,1-2,3-1,19 20,-49-62,0-1,1 1,0 0,-1-1,1 1,0-1,0 0,0 0,0 1,1-1,-1-1,1 1,-1 0,1 0,0-1,-1 0,1 1,0-1,0 0,0-1,0 1,0 0,0-1,0 0,0 1,0-1,0 0,0-1,0 1,0-1,1 1,-2-1,1 0,0 0,0 0,0 0,0-1,-1 1,1-1,0 1,-1-1,0 0,1 0,-1 0,0-1,0 1,0 0,0-1,0-1,16-27,-2-1,-2 0,-1-1,-1-1,-2 0,-1 0,-2-1,-1 0,-2-1,0-31,2 4,85-331,-70 253,-20 105</inkml:trace>
  <inkml:trace contextRef="#ctx0" brushRef="#br0" timeOffset="947.911">833 792,'0'8,"0"9,0 10,0 14,0 9,0 3,0-1,0-1,0-9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9:55.0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1,'0'484,"-1"-476,0 1,1-1,0 1,1-1,0 1,0-1,0 1,1-1,1 0,0 0,0 0,0 0,1-1,0 1,0-1,1 0,0 0,0 0,1-1,0 0,0 0,0 0,1-1,0 0,0 0,0-1,1 1,-1-2,1 1,0-1,0 0,0-1,0 0,1 0,2-1,12 1,1-1,-1-2,0 0,0-1,0-2,0 0,-1-1,1-2,-1 0,13-7,-28 10,0 0,-1 0,1-1,-1 1,0-2,0 1,0-1,-1 0,0 0,0 0,-1-1,0 1,0-1,0 0,-1 0,0-1,0 1,-1-1,0 0,0 1,-1-1,0-2,2-190,-7 140,-2-120,6 747,-2-562,1 0,0 0,0 1,1-1,-1 0,1 1,0-1,1 0,-1 1,1-1,0 0,0 0,1 0,-1 0,1 0,0 0,1 0,-1 0,1-1,0 1,0-1,0 0,1 0,0 0,-1 0,1-1,1 1,-1-1,0 0,1 0,-1-1,1 1,0-1,0 0,0-1,2 1,31 1,-1-3</inkml:trace>
  <inkml:trace contextRef="#ctx0" brushRef="#br0" timeOffset="711.432">878 658,'0'-8,"8"6,2 10,0 11,-3 10,-1 7,-3 5,-1-4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30:06.0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12,'1'547,"-2"-542,0 1,0-1,0 0,1 0,0 0,0 0,0 1,1-1,0 0,-1 0,2 0,-1 0,1 0,0 0,0 0,0-1,0 1,1-1,0 1,0-1,0 0,0 0,1 0,0-1,0 1,0-1,0 0,0 0,1 0,-1 0,1-1,-1 0,1 0,0 0,0-1,0 0,0 0,0 0,1 0,-1-1,0 1,0-2,0 1,5-1,3-8,0-1,-1 0,0-1,-1 0,0 0,-1-2,-1 1,1-1,-2 0,0-1,-1 0,0-1,-1 1,-1-1,0 0,-1 0,2-10,40-258,-33 98,-12 576,1-366,1-1,2 1,0-1,1 1,2-2,1 1,0-1,2 0,0-1,2-1,0 0,2 0,0-1,1-1,1-1,0 0,2-1,0-1,5 2,180 86,-169-96</inkml:trace>
  <inkml:trace contextRef="#ctx0" brushRef="#br0" timeOffset="1317.32">967 669,'0'-8,"0"-9,0-10,8 0,1 12,1 23,-3 18,-2 13,-1 5,-2 4,-2 1,-7-7,-11 3,6-6,12-2,21-7,14-9,2-8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30:03.1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0,'0'8,"-2"103,6 0,4 0,18 79,-22-167,-4-13,1-1,0 0,1 1,0-1,1 0,0 1,0-2,0 1,2 0,-1-1,1 1,0-1,0-1,1 1,0-1,6 6,-8-13,1 0,-1-1,0 1,0-1,0 1,1-1,-1 0,0-1,0 1,0-1,-1 0,1 0,0 0,-1 0,1-1,-1 1,0-1,0 0,0 0,0 0,0 0,-1-1,1 1,-1-1,0 0,0 1,0-1,-1 0,1 0,-1 0,0 0,0-2,158-358,-110 169,-38 149</inkml:trace>
  <inkml:trace contextRef="#ctx0" brushRef="#br0" timeOffset="1439.143">483 570,'-1'-8,"0"-1,1 1,0 0,0-1,1 1,0 0,0-1,1 1,0 0,1 0,0 0,0 1,0-1,1 1,0-1,1 1,0 0,0 1,0-1,1 1,0 0,0 0,0 1,1 0,-1 0,2 1,-1-1,0 2,1-1,6-2,-11 6,0-1,0 0,0 1,0 0,0-1,0 1,1 0,-1 1,0-1,0 1,0-1,0 1,0 0,0 0,0 0,0 0,-1 1,1-1,0 1,-1 0,1 0,-1 0,0 0,1 0,-1 0,0 1,0-1,-1 1,1-1,0 1,-1 0,1-1,-1 1,0 0,0 0,0 0,-1 0,1 0,-1 2,11 129,-11-126,-29 113,28-119,0 1,0 0,0-1,0 1,1 0,-1 0,1 0,0 0,0-1,0 1,0 0,0 0,1 0,-1 0,1-1,0 1,0 0,0 0,0-1,0 1,1-1,-1 1,1-1,-1 0,1 1,0-1,0 0,0 0,0 0,0 0,1-1,-1 1,1-1,-1 1,1-1,-1 0,1 0,0 0,15 12,4 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9:59.8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350 1,'0'7,"0"11,0 9,0 7,0 6,0 4,0 0,0 2,0 7,0 2,0 7,0 0,0-3,0-11</inkml:trace>
  <inkml:trace contextRef="#ctx0" brushRef="#br0" timeOffset="1595.048">1 352,'7'0,"10"0,18 0,9 0,5 0,2 0,-1 0,-1 0,-1 0,-2 0,-1 0,-1 0,7 0,3 0,-9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18:49.5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1,'7'0,"18"0,19 0,17 0,21 0,11 0,5 0,8 0,-7 0,-13 0,-13 0,-12 0,-16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30:08.6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263 1,'8'0,"1"7,1 18,-3 19,-2 10,6 3,1-1,-1-3,-4-2,-1-3,-3-2,-2-1,-1-1,0-8</inkml:trace>
  <inkml:trace contextRef="#ctx0" brushRef="#br0" timeOffset="807.815">0 307,'8'0,"9"0,17 0,11 0,11 0,5-7,6-3,-7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30:13.1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90,'0'395,"-1"-390,1 0,0 0,0 0,0 0,1-1,-1 1,1 0,0 0,1-1,-1 1,1 0,0-1,0 0,1 1,-1-1,1 0,0 0,0 0,0-1,1 1,-1-1,1 0,0 0,0 0,0 0,0-1,0 1,0-1,1 0,-1 0,1-1,0 0,0 1,9 1,0 0,1-1,-1 0,1-1,-1-1,0 0,1-1,-1-1,1 0,-1-1,0-1,0 0,-1 0,1-2,-1 1,0-2,0 0,-1 0,0-1,0-1,-1 0,0-1,-1 0,0 0,0-1,-1 0,-1-1,0 0,3-6,5-5,-2-2,0 1,-2-2,-1 0,0 0,-2-1,-2 0,0 0,-2-1,0 0,-2 0,-2 0,0 0,-2-4,-9-12,10 45,0-1,0 1,-1-1,1 0,0 1,0-1,0 1,-1-1,1 0,0 1,-1-1,1 0,0 1,-1-1,1 0,0 0,-1 1,1-1,-1 0,1 0,0 0,-1 1,1-1,-1 0,1 0,-1 0,1 0,-1 0,1 0,-1 0,1 0,0 0,-1 0,1 0,-1 0,1 0,-1-1,1 1,-1 0,1 0,0 0,-1-1,1 1,0 0,-1 0,1-1,-1 1,1 0,0-1,0 1,-1 0,1-1,0 1,0-1,-1 1,1 0,0-1,0 1,0-1,0 0,-8 29,2 0,2 0,0 1,2-1,1 1,3 27,-2 3,2 360,31-308,-16-83</inkml:trace>
  <inkml:trace contextRef="#ctx0" brushRef="#br0" timeOffset="1112.061">965 396,'2'-3,"1"0,0 0,0 1,-1-1,2 1,-1 0,0-1,0 2,1-1,-1 0,1 0,0 1,-1 0,1 0,0 0,0 0,-1 1,1-1,0 1,3 0,-2-1,0-1,0 1,1-1,-1 1,0-1,0 1,0 1,1-1,-1 1,0 0,1 0,-1 1,0-1,1 1,-1 1,0-1,0 1,0-1,0 1,0 1,-1-1,1 1,0 0,-1 0,0 0,0 0,0 1,0 0,0 0,-1 0,0 0,0 0,0 1,0-1,-1 1,1 0,-1 0,-1 0,1 0,-1 0,1 2,-5 6,-1 0,-1 0,1-1,-2 0,0 1,0-2,-1 1,-1-1,0 0,0 0,-3 1,-59 105,69-111,0 0,0 0,1 0,0 0,0 0,1 0,0-1,0 1,0 0,1 0,-1-1,1 1,1 0,-1-1,1 0,0 0,1 1,-1-2,0 1,-1-1,1 1,-1 0,0 0,0 0,-1 0,1 1,-1-1,0 0,-1 0,1 1,-1-1,0 1,0-1,-1 0,1 1,-1-1,-1 0,1 0,-2 5,-3-3,0 0,0 0,-1 0,0-1,0 0,-1 0,0-1,0 0,0 0,0-1,-1 0,0-1,1 0,-1 0,-1 0,1-2,0 1,0-1,-1 0,1-1,-1 0,1 0,0-1,-1 0,0-1,7 2,-36-1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30:10.5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0 146,'2'-2,"0"0,-1 1,1-1,0 1,0-1,0 1,0 0,0 0,1 0,-1 0,0 0,0 0,1 1,-1-1,0 1,1 0,-1-1,0 1,1 0,-1 0,1 1,-1-1,0 0,1 1,-1 0,0-1,0 1,1 0,-1 0,0 0,0 0,0 1,0-1,0 1,0-1,-1 1,1-1,0 1,0 1,108 144,-91-115,188 410,-181-394,-25-47,0-1,-1 1,1-1,0 1,0-1,0 1,0-1,0 0,0 0,0 0,0 1,0-1,0 0,0 0,-1 0,1 0,0 0,0-1,0 1,0 0,0 0,0-1,0 1,0 0,0-1,0 1,-1-1,1 1,0-1,0 0,-1 1,1-1,0 0,-1 1,1-1,0 0,-1 0,1 1,-1-1,0 0,1 0,-1 0,1 0,-1 0,0 0,0 0,0 0,0 0,0 0,0 0,0 0,0 1,0-1,0 0,0 0,0 0,-1 0,1 0,0 0,-1 0,1 0,-1 0,1 1,-1-2,25-530,11 349,-20 111</inkml:trace>
  <inkml:trace contextRef="#ctx0" brushRef="#br0" timeOffset="1058.767">743 540,'6'-1,"0"0,0-1,0 1,0-1,0 0,-1-1,1 1,-1-1,0 0,0 0,0-1,0 0,0 0,-1 0,1 0,-1-1,-1 1,3-4,81-55,109 51,-192 13,0 1,-1-1,1 1,-1 0,1 0,-1 0,1 0,-1 1,0-1,0 1,-1 0,1 0,0 0,-1 0,0 0,0 1,0-1,0 1,0-1,-1 1,1 0,-1 0,0 0,0-1,-1 1,1 0,-1 0,0 0,0 0,0 0,0 0,-1 0,1 0,-1 0,0 0,-1 0,1-1,0 1,-1 0,0-1,0 1,0-1,-1 0,1 0,-1 0,1 0,-1 0,0 0,0-1,0 1,-1-1,1 0,0 0,-1 0,0 0,1-1,-1 0,-1 1,-29 14,29-15,0 0,1 0,-1 0,0 1,1-1,0 1,-1 0,1 1,0-1,0 1,0 0,0 0,1 0,-1 0,1 0,0 1,0 0,0 0,0 0,1 0,-1 0,1 0,0 1,1-1,-1 1,1-1,-1 1,1 1,107 159,-106-164,1 0,-1 0,0 0,0 1,0-1,0 0,0 0,0 1,-1-1,1 0,0 0,-1 0,1 0,-1 1,1-1,-1 0,1 0,-1 0,0 0,1 0,-1 0,0 0,0-1,0 1,0 0,0 0,0 0,0-1,0 1,0-1,0 1,0-1,0 1,0-1,-1 0,1 1,0-1,0 0,-1 0,1 0,0 0,0 0,0 0,-1 0,1 0,0-1,0 1,0 0,-1-1,1 1,0-1,-67-13,24-5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30:29.8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1,'7'14,"11"6,16 7,33 5,41 13,26-1,12-8,3-4,-8-6,-7-8,-10 1,-19-4,-28-3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30:30.5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1,'0'7,"22"3,23 7,33 0,33-2,35-4,22-4,-2-2,-7-4,-8 0,-23-2,-18 1,-20-1,-18 0,-21 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30:37.9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0,'0'1627,"0"-1588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30:39.7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0 199,'68'143,"98"266,-92-138,-63-235,-10-36,-1 0,1 1,0-1,-1 0,1 0,0 1,0-1,-1 0,1 0,0 0,-1 0,1 0,0 0,0 0,-1-1,1 1,0 0,-1 0,1 0,0-1,-1 1,1 0,0-1,-1 1,1-1,0 1,-1 0,1-1,-1 1,1-1,-1 0,1 1,-1-1,0 1,1-1,-1 0,0 1,1-1,-1 0,0 1,0-1,0 0,1 0,-1 1,0-1,0 0,0 1,0-1,0 0,-1 0,1 1,0-1,0 0,0 0,-1 1,1-1,0 0,0 1,-1-1,1 1,-1-1,2-2,220-805,-172 634,-32 126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30:40.8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45,'0'-7,"8"-3,16 1,13 2,14 1,7 3,7 1,8 2,0 0,1 0,11 8,-2 9,-7 3,-9-3,-17-3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30:42.0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1,'4'6,"0"0,0 1,-1-1,0 1,0 0,0 0,-1 0,0 0,-1 1,1-1,-1 0,-1 1,1-1,-1 1,-1 1,2 15,12 739,-16-483,3 665,0-883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30:45.2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0,'0'1902,"0"-1835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19:02.9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 0,'-26'60,"18"-18,1 0,2 0,2 1,2-1,2 1,2 2,-1 36,-2-75,-2 7,0 1,0-1,2 1,0-1,0 1,1 0,1-1,0 1,1-1,1 0,0 0,0 0,1 0,1-1,0 0,1 0,0-1,1 1,0-1,1-1,0 0,1 0,0-1,0 0,8 4,-13-9,0-1,0 0,1 0,-1-1,1 0,-1 0,1 0,0 0,0-1,0 0,0 0,0-1,0 1,0-1,0-1,0 1,0-1,0 0,0-1,-1 1,1-1,0 0,-1 0,1-1,-1 0,0 0,1 0,-2-1,1 1,0-1,-1 0,1-1,-1 1,-1-1,1 0,0 1,-1-2,0 1,-1 0,1-2,70-227,-62 190,-3-1,-1 0,-2-1,-2 1,-3-1,-1-10,-1 483,3-413,1 0,0 0,1 0,1 0,0 0,1-1,0 1,1-1,1-1,0 1,0-1,1 0,1-1,0 0,1 0,9 7,7 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30:46.7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88 316,'0'800,"-2"-792,1-1,0 0,0 1,1 0,0-1,0 1,1-1,0 1,0-1,1 1,0-1,0 0,0 0,1 0,1 0,-1 0,1 0,0-1,0 0,1 0,0 0,0 0,0-1,1 0,-1 0,1 0,1-1,-1 0,1 0,-1-1,1 1,0-2,0 1,6 1,-2-6,0-1,0 0,0 0,-1-1,1 0,-1-1,0 0,0-1,-1 0,1-1,-1 0,-1 0,1-1,-1 0,-1 0,1-1,4-7,11-8,-4 8,-1-1,0-1,-1 0,0-2,-2 0,-1 0,0-1,-1-1,-2-1,0 1,-1-2,-2 1,0-1,-1-1,-2 1,0-1,-1-15,-24-258,5 273,4 65,22 338,0-243,-10-105,1-1,1 1,1-1,2 0,1-1,1 1,1-1,2-1,1 0,1 0,10 14,69 75,-71-90</inkml:trace>
  <inkml:trace contextRef="#ctx0" brushRef="#br0" timeOffset="557.69">0 1629,'8'0,"9"0,10 0,7 0,13 0,6 0,9 0,9 0,7 0,-2 0,-7 0,-8 0,-6 0,2 0,-1 0,-3 0,-10 0</inkml:trace>
  <inkml:trace contextRef="#ctx0" brushRef="#br0" timeOffset="1319.736">1139 8,'0'-7,"0"12,7 58,3 55,7 52,0 27,13 25,9-3,-3-9,-8-26,0-36,-6-29,-6-26,-6-23,-5-15,-3-9,-2-14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30:58.4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721 136,'-60'-48,"49"44,-27-12,-1 1,0 2,-1 2,0 2,-1 2,0 1,0 2,0 2,0 1,-7 3,42-2,0 0,-1 0,1 1,0 0,1 0,-1 0,0 1,0 0,0 0,1 0,-1 1,1 0,0 0,0 0,0 0,0 1,0 0,1 0,0 1,0-1,0 1,0 0,1 0,-1 0,1 0,1 0,-1 1,1-1,0 1,0 0,1 0,-1 0,1 0,0 4,-1 6,0 1,1 0,0-1,2 1,0 0,1-1,0 1,2-1,0 0,0 0,2 0,0 0,0-1,2 0,0-1,1 1,0-2,1 1,0-1,1-1,3 3,13 2,1-1,1-1,0-1,1-1,1-2,0-2,2 0,71 25,-94-27,0-1,-1 2,1-1,-1 1,-1 0,0 1,0 0,0 1,-1-1,-1 1,0 1,0-1,-1 1,0 0,-1 0,0 1,-1-1,0 1,-1 0,0 0,-1-1,-1 1,1 0,-2 0,0 0,0 0,-1 0,-1 0,0-1,0 1,-1-1,0 0,-1 0,-1 0,0-1,0 0,-1 0,0 0,0-1,-1 0,-1 0,0-1,0 0,0-1,-1 0,0 0,0-1,-1-1,1 0,-6 2,-236-1,160-11,29 4,8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30:54.6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1067 626,'6'-10,"0"0,-1 0,0-1,-1 0,0 0,-1 0,0-1,-1 1,0 0,-1-1,0 0,-1 1,0-1,-1 0,0 1,-1-1,0 1,-1 0,-3-8,-1-7,-2 1,-1 1,-1-1,-1 2,-1-1,-1 2,-1 0,-1 1,-1 0,-1 1,-20-17,14 22,0 1,-1 2,-1 0,0 1,-1 2,0 1,0 1,-1 1,1 2,-1 0,0 2,0 1,-1 1,1 2,-26 4,-3-4,42-5,0 1,0 1,0 0,-1 1,1 1,0 0,0 1,0 0,1 1,-1 1,1 1,-1 0,1 1,1 0,-1 1,1 0,0 1,1 1,0 0,0 1,1 0,0 1,1 0,0 0,1 1,-6 11,6 4,1 0,2 0,1 1,1 0,1 0,1 0,2 0,1 0,1 0,3 15,1 57,-5-31,3 0,3 0,2 0,4-2,21 66,-17-82,3-1,2 0,2-2,2-1,2-1,2-1,2-1,2-2,2-2,5 3,-6-9,1-2,2-1,1-2,1-1,15 5,-23-16,-12-4,1-2,0 0,0-1,1-2,0 0,1-1,0-1,0-1,8-1,-22-2,-1-1,1 0,0 0,0-1,0-1,-1 1,1-1,0-1,-1 0,1 0,-1-1,1 1,-1-2,0 1,0-1,-1-1,1 1,-1-1,0-1,0 1,-1-1,1 0,-1-1,-1 1,1-1,-1 0,0-1,-1 1,0-1,0 0,0-1,4-15,0 0,-1-1,-2 0,-1-1,0 1,-2-1,-1-21,-1 2</inkml:trace>
  <inkml:trace contextRef="#ctx0" brushRef="#br0" timeOffset="2118.38">1549 932,'-1'-4,"0"0,1 0,-1 0,1-1,0 1,0 0,0 0,0-1,1 1,0 0,0 0,0 0,0 0,1 0,0 0,0 0,0 0,0 0,0 1,1-1,-1 1,1 0,0 0,0 0,0 0,1 0,2-1,13-10,1 1,0 1,1 1,0 1,0 1,1 1,0 1,1 0,0 2,0 1,0 0,16 1,0-3,0 2,0 2,0 1,0 2,0 2,0 1,4 3,-34-1,0-1,-1 1,1 1,-1 0,-1 0,1 0,-1 1,0 0,-1 0,0 1,-1 0,1 0,-2 0,1 1,-1-1,-1 1,0 0,0 0,-1 1,0-1,-1 0,0 1,0-1,-2 1,2-5,5 13,-2 1,0 0,-2 0,0 0,-1 0,-1 0,-1 0,0 0,-2 0,0-1,-2 1,0-1,-1 1,-1-2,0 1,-2-1,0 0,-1-1,-1 0,0 0,-1-1,-1-1,-1 0,0-1,-1 0,-10 7,-5-4,0-1,-1-2,0-1,-1-1,0-2,-1-1,0-2,-1-1,0-2,1-1,-1-1,0-2,-30-4,47 0,1-1,-1-1,1 0,0-1,0-1,1-1,0 0,1 0,0-2,0 0,1 0,1-1,0-1,0 0,1-1,1 0,0 0,1-1,1-1,1 1,0-1,0-1,2 1,0-1,1 0,1 0,0 0,1 0,1-1,1-8,-1 12,1-1,0 0,1 0,1 0,0 1,1-1,1 1,0 0,1 0,1 0,0 1,0-1,2 1,-1 1,2-1,0 2,0-1,4-2,32-29,1 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30:59.6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492 23,'-6'-4,"-1"1,0 0,0 0,-1 1,1 0,0 0,-1 1,1 0,-1 0,0 0,1 1,-1 1,1-1,-1 1,1 0,-1 1,1 0,-1 0,1 1,0 0,0 0,1 0,-1 1,0 0,1 0,0 1,0 0,1 0,-1 0,1 1,0-1,0 1,1 1,0-1,-3 7,-24 34,2 1,2 2,3 1,2 1,2 0,2 2,3 0,0 8,6-27,-6 38,4 0,2 0,4 1,3 0,8 71,-3-17,-4-106,2 1,0-1,1 0,1 1,1-1,1 0,1-1,0 1,2-1,1-1,0 1,2-1,0-1,1 0,1-1,1 0,0-1,2-1,0 0,0-1,2 0,-1-2,2 0,17 9,246 133,-179-103,-60-37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31:01.7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143 627,'-27'121,"18"-73,3 1,1 1,3-1,2 0,2 1,3-1,9 49,-8-80,1 0,1-1,0 1,1-1,0-1,2 0,0 0,1-1,0-1,1 0,1 0,0-2,1 1,0-2,1 0,0-1,0-1,1 0,1-1,-1-1,1 0,1-2,-1 0,1-1,0-1,0-1,0 0,0-1,0-2,0 0,2-1,-10-1,1 0,-2-1,1 0,0-1,-1-1,0 1,0-2,0 1,-1-1,0-1,-1 0,1 0,-1 0,-1-1,0 0,0-1,-1 0,0 0,-1 0,0 0,0-1,-1 0,-1 0,0 0,0-1,-1 1,0-3,55-224,-40 163,-4-1,-3 0,-3 0,-4-1,-3 1,-6-38,2-38,6 142,-1 0,0-1,-1 1,-1 0,1 0,-1-1,-1 1,0 0,-1 0,1 0,-2 0,0 1,0-1,0 1,-1 0,-1 0,1 1,-2-1,1 1,-1 1,0-1,-1 1,1 0,-8-4,-23-4,-1 2,0 1,-1 2,0 2,-1 1,0 3,0 1,0 2,0 1,0 3,-3 1,-39-1,73-2,-1 1,0 0,1 1,0 0,-1 1,1 0,1 0,-1 1,1 1,-1-1,2 1,-1 1,1 0,0 0,0 1,1 0,0 0,0 0,1 1,0 0,0 1,1-1,1 1,-1 0,2 0,-1 0,1 1,1-1,0 1,1-1,0 1,0 0,1 0,0 0,2 6,7 394,-10-404,1 1,0 0,1 0,0 0,0-1,0 1,1 0,0-1,1 1,0-1,0 0,0 0,1 0,0 0,0-1,1 0,0 1,0-1,0-1,1 1,0-1,0 0,0-1,1 1,-1-1,1 0,0-1,0 0,1 0,-1 0,1-1,4 1,304 1,-175-11,4 6,-106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31:02.6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0,'13'3,"0"1,0 0,0 1,-1 0,1 1,-1 0,-1 1,1 0,-1 1,0 1,-1 0,6 6,14 18,-2 1,-1 2,-2 1,-1 0,-2 2,-2 1,-1 0,-3 1,-1 1,-2 1,-2 0,-1 0,-2 6,-2-26,12 58,-3 1,-4 0,-4 1,-3 1,-4-1,-5 33,0-92,-1 0,-1 0,-1-1,-1 0,-2-1,0 0,0 0,-2-1,-1-1,-1 0,0-1,-2-1,0 0,-1-1,0-1,-1-1,-1 0,-8 3,-17 8,6-8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31:05.1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136 176,'-5'2,"0"1,0-1,0 1,1 0,-1 1,1-1,0 1,-1 0,2 0,-1 0,0 1,1-1,0 1,0 0,0 0,1 0,-1 0,1 0,1 1,-1-1,1 1,0-1,0 1,0 0,1-1,0 1,0 0,0-1,1 1,0 0,-3 8,-29 296,9 237,21-462,-1-49,1 0,2 0,2 0,1 0,1-1,6 15,-4-35,1-1,1 1,0-2,0 1,2-1,-1-1,2 0,0 0,0-1,1-1,0 0,1-1,0 0,0-1,1-1,0 0,0-1,14 3,6-2,0-2,0-1,0-2,0-2,1-1,-1-1,7-3,-17 0,0-2,-1 0,0-1,-1-1,0-2,0 0,-1-1,0-2,-1 0,-1-1,0-1,-1-1,-1 0,-1-2,0 0,-1-1,-1 0,-1-1,-1-1,-1 0,-1-1,-1 0,3-14,-4-6,-2 0,-2 0,-2-1,-1 1,-3-1,-5-33,1-37,3-367,-2 459,-1 1,-1 0,-1 0,-1 1,-1 0,-1 0,0 1,-2 1,0 0,-1 0,0 1,-2 1,0 0,-1 1,-4-3,-33-39,43 49,-1 0,0 0,0 0,-1 2,1-1,-2 2,1-1,0 2,-1 0,0 0,0 1,0 0,-1 2,1-1,0 2,-1 0,1 0,-1 1,1 1,0 0,0 1,0 0,0 1,0 1,1 0,0 0,0 1,-5 4,-36 13,39-18,-1 0,1 1,-1 0,2 1,-1 1,1 0,0 1,1 0,0 1,0 0,1 1,0 1,1-1,1 2,-6 8,-1 19,2 1,2 1,2 0,1 0,3 1,1 0,2 0,2 1,2-1,6 43,-7-74,0 0,1 0,0 0,0 0,2 0,-1 0,2-1,-1 1,2-1,0 0,0 0,0 0,2-1,-1 0,1 0,1 0,0-1,0 0,1-1,0 0,0 0,1-1,0 0,0-1,0 0,1 0,0-1,6 1,56 3,1-4,-1-2,1-4,1-4,42 1,159 0,-217 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31:06.2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0,'30'0,"32"0,35 0,47 0,27 0,8 0,-5 0,-24 0,-30 0,-28 0,-23 0,-22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31:07.6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453 833,'-53'-74,"42"66,0 1,-1-1,0 2,0 0,-1 0,0 1,0 1,0 0,0 0,-1 2,1-1,-1 2,1 0,-1 1,0 0,1 1,-1 0,-6 2,13-2,1 0,0 1,0-1,0 1,0 1,0-1,1 1,-1 0,1 0,0 0,0 1,0 0,0 0,0 0,1 1,0-1,0 1,0 0,0 0,1 1,0-1,0 1,1-1,-1 1,1 0,0 0,1 0,-2 6,-13 186,16-185,-1 48,-2-36,2 1,0-1,2 1,0-1,2 1,1-1,1 0,1 0,1-1,1 0,1 0,2-1,9 18,88 32,-105-72,0 1,1-1,-1 0,1 0,-1 0,1 0,-1-1,1 1,0-1,-1 0,1 0,0 0,-1-1,1 1,-1-1,1 0,-1 0,1 0,-1-1,1 1,-1-1,0 1,0-1,0 0,0-1,0 1,0 0,-1-1,1 1,-1-1,0 0,1 0,0-2,29-158,-10 24,-21 137,1 0,-1 0,1 1,0-1,-1 1,1-1,0 1,0 0,0 0,0 0,0 0,0 0,0 0,1 0,-1 1,0-1,0 1,1-1,-1 1,0 0,1 0,-1 0,0 0,0 1,1-1,-1 1,0-1,0 1,0 0,1 0,-1 0,0 0,0 0,0 0,-1 0,1 1,0-1,0 1,-1-1,1 1,-1 0,1 0,-1 0,0 0,0 0,1 1,20 13,-11-10,1 1,1-2,-1 0,1 0,0-1,0-1,0 0,0 0,1-2,-1 0,1 0,-1-1,0-1,1 0,-1-1,1 0,-1-1,8-4,24-10</inkml:trace>
  <inkml:trace contextRef="#ctx0" brushRef="#br0" timeOffset="915.123">847 833,'27'229,"-27"-227,-1 0,1 0,0 0,-1 0,1 0,0 0,1 1,-1-1,0 0,1 0,-1 0,1 0,-1 0,1 0,0 0,0 0,0 0,0 0,0-1,0 1,1 0,-1 0,1-1,-1 1,1-1,-1 0,1 1,0-1,0 0,0 0,0 0,-1 0,1 0,0-1,1 1,-1-1,0 1,0-1,0 0,0 1,0-1,0 0,1-1,-1 1,0 0,0 0,0-1,92-143,-48 68,4 3,4 1,53-54,-100 119,1 0,0 0,1 1,0 0,0 0,0 1,1 0,-1 0,1 2,0-1,1 1,-1 0,0 1,1 0,0 1,-1 0,1 1,0 0,-1 0,1 1,-1 1,1 0,-1 0,1 1,-1 1,6 2,0 0,0 1,0 0,-1 2,0 0,-1 0,0 1,0 1,-1 0,0 1,-1 1,-1 0,0 0,0 1,-2 0,1 1,-1 3,3 17,-2 0,-1 1,-2 0,-2 0,-1 0,-2 1,-1 0,-2 0,-1-1,-3 8,0 48,4-42,0-9</inkml:trace>
  <inkml:trace contextRef="#ctx0" brushRef="#br0" timeOffset="2008.807">2643 833,'0'-5,"-1"1,1-1,-1 1,0-1,0 1,0-1,-1 1,0 0,0-1,0 1,0 0,0 0,-1 0,0 1,0-1,0 1,0-1,0 1,-1 0,1 0,-1 1,0-1,0 1,0 0,0 0,0 0,-1 0,1 1,-1-1,1 1,-1 1,1-1,-1 0,1 1,-1 0,0 0,1 1,-1-1,1 1,-1 0,1 0,-1 0,1 1,0-1,-1 1,1 0,0 1,0-1,0 1,1-1,-1 1,1 0,-1 1,1-1,-1 2,-105 209,99-195,1 1,1 0,1 1,1-1,0 2,2-1,0 0,1 1,2 0,0-1,1 1,1 0,1-1,2 1,0-1,5 18,-4-32,0 0,0-1,0 0,0 0,1 0,0 0,1-1,-1 0,1-1,0 1,0-1,0-1,1 1,0-1,-1-1,1 1,0-1,0 0,0-1,0 0,0 0,1-1,-1 0,0-1,0 0,0 0,0 0,0-1,0 0,0-1,0 0,-1 0,0 0,1-1,-1-1,0 1,-1-1,1 0,-1 0,0-1,0 0,-1 0,0 0,2-3,8-12,0-1,-2 0,-1-1,-1 0,-1-1,0 0,-2-1,-1 0,-1 0,-2 0,0-1,0-19,-12 462,6 263,3-675,0 0,-1 0,1 0,-1 0,0 0,-1 0,1 0,-1-1,0 1,0 0,0 0,-1 0,0-1,0 1,0-1,0 0,-1 1,0-1,1 0,-2 0,1-1,0 1,-1-1,0 1,1-1,-1 0,0 0,-1-1,1 1,0-1,-1 0,0 0,1-1,-1 1,-3-1,-17-2,-1-2,1-1,0-1,0-1,0-2,0 0,1-1,1-2,0 0,0-1,1-2,1 0,0-1,1-1,0-3,1 5,1-1,0-1,2-1,0 0,1-1,0-1,2 0,0-1,1 0,1-1,1 0,-4-16,0-13</inkml:trace>
  <inkml:trace contextRef="#ctx0" brushRef="#br0" timeOffset="2626.429">3037 0,'0'30,"0"40,0 37,0 23,0-3,0 0,0-16,0-10,0-16,7-15,3-11,-1-9,-2 2,-1 8,5 0,1-2,-2-11</inkml:trace>
  <inkml:trace contextRef="#ctx0" brushRef="#br0" timeOffset="3584.524">3255 1139,'260'-2,"-249"-2,0 0,-1 0,1-1,-1 0,0-1,0 0,-1-1,0 0,0 0,0-1,-1 0,0-1,-1 1,0-2,0 1,-1-1,0 0,-1 0,0 0,-1-1,0 0,0 0,-1 0,-1 0,0-1,0 1,-1-1,0 1,-1-1,-1 1,0-1,-2-6,2 11,-1 0,0 0,0 1,0-1,-1 1,0 0,-1-1,1 1,-1 1,0-1,-1 1,1-1,-1 1,0 1,0-1,-1 1,1 0,-1 0,0 0,0 1,0 0,-1 0,1 0,-1 1,0 0,1 1,-6-2,2 1,-1-1,0 1,0 1,0 0,0 1,0 0,0 0,0 1,0 1,0 0,1 0,-1 1,1 1,-1-1,1 2,0-1,-2 3,-1 6,1 1,0 0,1 1,1 0,0 1,1 0,1 1,1-1,0 1,1 1,1-1,0 1,2 0,0 0,1 1,1-1,0 0,1 1,2 8,-4-10,1 0,1 0,0 0,1 0,0 0,2 0,0-1,1 1,0-1,2 0,0 0,0 0,2-1,0 0,0 0,2-1,0 0,0-1,2 1,4-1,1-1,1-1,-1 0,2-1,-1-1,1-1,1-1,0 0,0-1,0-2,0 0,1-1,-1-1,1-1,0 0,14-3,6 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31:16.6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180 750,'88'3,"139"-15,-219 8,0-2,-1 1,0-1,0 0,-1-1,0 0,0 0,0 0,-1 0,0-1,-1 0,0 0,0 0,0-1,-1 1,0-1,-1 0,0 0,-1 0,1 0,-2 0,1 0,-1 0,-1 0,0-1,0 1,0 0,-1 1,-2-5,3-7,3 12,-1 0,-1-1,0 1,0-1,0 1,-1 0,-1-1,1 1,-1 0,0 0,-1 0,0 0,-1 0,1 1,-1-1,-1 1,1 0,-1 0,-1 1,1 0,-1-1,0 2,0-1,-1 1,0 0,0 0,0 1,-5-3,-15 1,0 2,-1 0,1 2,0 1,-1 1,1 1,-5 2,1-1,23-2,1 0,0 0,0 1,0 0,0 0,0 1,0 0,0 0,0 0,1 1,-1 0,1 1,0-1,0 1,0 0,0 1,1-1,0 1,0 0,0 0,0 1,1 0,0 0,0 0,-1 3,-10 34,2 2,1-1,3 2,2-1,1 1,3 0,1 22,1-55,0 0,1 1,0-1,0 0,2 0,0 1,0-1,1 0,1 0,0-1,1 1,0-1,1 0,0 0,1-1,1 0,-1 0,2-1,-1 1,2-2,-1 1,10 6,4-2,1-1,0-1,1-2,0 0,1-1,0-1,0-2,1-1,-1-1,1-1,0-1,0-1,18-3,6 0</inkml:trace>
  <inkml:trace contextRef="#ctx0" brushRef="#br0" timeOffset="894.625">837 883,'67'-102,"168"7,-155 67,-42 16,0-1,-1-1,0-2,-1-2,-1-2,-1 0,12-12,-38 23,0-1,0 0,-1 0,0-1,-1 0,0 0,-1 0,0-1,0 0,-2 0,1 0,-2-1,1 1,-2-1,0 1,0-1,-1 0,-1 1,0-1,-1 0,0 1,-1 0,0-1,-2-1,3 8,-1 0,0 1,-1-1,1 1,-1 0,0 0,-1 0,1 0,-1 1,0 0,0 0,0 0,-1 0,1 1,-1 0,0 0,0 1,0 0,0-1,-1 2,1-1,0 1,-1 0,1 1,-2-1,-170 6,164-3,1-2,1 1,-1 0,1 1,-1 1,1 0,0 0,0 2,0-1,0 1,1 1,0 0,0 1,0 0,1 0,0 1,1 1,0 0,0 0,1 1,0-1,0 2,1-1,1 1,0 0,0 1,1-1,0 1,0 6,-2 9,1 1,1-1,2 1,1 1,1-1,1 0,2 0,1 0,1 0,1 0,1-1,3 4,1-13,0 0,1 0,1-2,1 1,0-2,1 1,0-2,2 0,-1-1,2 0,0-2,0 0,1 0,0-2,11 4,6-2,1-1,0-2,0-2,1-1,-1-2,1-1,0-2,-1-1,4-3,15 2,-5 1</inkml:trace>
  <inkml:trace contextRef="#ctx0" brushRef="#br0" timeOffset="2349.014">2062 93,'1'0,"1"-1,-1 0,0 1,0 0,0-1,0 1,1-1,-1 1,0 0,0 0,1 0,-1 0,0 0,1 0,-1 0,0 0,0 0,1 1,-1-1,0 1,0-1,0 1,1-1,-1 1,0-1,0 1,0 0,0 0,0-1,0 1,0 0,-1 0,1 0,0 0,0 0,-1 0,1 1,0-1,-1 0,0 0,1 0,-1 0,1 1,-1-1,0 1,25 60,-5 18,15-92,-30 17,0-1,0 2,-1-1,0 0,0 1,0 0,-1 0,0 0,0 0,0 1,-1-1,0 1,0 0,-1-1,0 1,0 0,0 0,-1 0,0 0,0-1,-2 5,3-4,-7 119,6-126,0-1,0 1,-1-1,1 1,0 0,0-1,0 1,-1 0,1-1,0 1,0 0,-1-1,1 1,0 0,-1-1,1 1,0 0,-1 0,1 0,0-1,-1 1,1 0,0 0,-1 0,1 0,-1 0,1-1,-1 1,1 0,0 0,-1 0,1 0,-1 0,1 0,0 1,-1-1,1 0,-1 0,1 0,0 0,-1 0,1 1,-1-1,1 0,0 0,-1 0,1 1,0-1,-1 0,1 1,0-1,0 0,-1 1,1-1,0 0,0 1,-10-43,6 26,0-1,1 1,0-1,2 0,0 0,1 0,0 0,1 0,2 0,-1 0,2 1,0-1,1 1,1 0,0 0,1 1,1 0,0 0,1 0,1 1,0 1,12-12,-9 13,2 2,-1 0,1 1,1 1,0 0,0 1,0 0,1 2,0 0,0 0,1 2,-1 0,1 1,-1 1,1 1,0 0,-1 1,1 1,-1 1,1 0,-1 2,0-1,10 6,-17-3,-1 1,0 0,0 0,-1 0,0 1,0 1,-1-1,-1 1,1 0,-1 1,-1-1,0 1,-1 0,0 1,-1-1,0 1,0-1,-1 1,-1 0,0 0,-1 0,0 0,-2 11,10 55,1-35,1 0,3 0,1-1,2-1,2-1,1 0,3-1,23 32,-11-25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19:03.9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18,'7'0,"10"0,17 0,10 0,13 0,4 0,-1 0,-4 0,-3 0,-3-8,-11-2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31:12.8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0,'41'107,"-34"-71,69 459,87 721,-141-920,-41-223,18-72,0 0,0 0,-1-1,1 1,0 0,0-1,0 1,0 0,-1-1,1 0,0 1,0-1,-1 0,1 0,0 0,-1 1,1-1,0-1,0 1,-1 0,1 0,0 0,-1-1,1 1,0 0,0-1,0 0,-1 1,1-1,0 0,0 1,0-1,0 0,0 0,0 0,0 0,0 0,1 0,-1 0,0 0,1 0,-1 0,0 0,1-1,-1 1,1 0,0 0,-1-1,1 1,-19-36,1 0,2 0,1-2,3 0,1-1,1 0,3 0,1-1,2 0,2 0,1 0,3 0,4-27,-7 58,0-1,1 1,0 0,1-1,0 1,1-1,0 1,1 0,0 0,0 0,1 0,0 1,1-1,0 1,0 0,1 0,0 1,1 0,0 0,0 0,1 1,0 0,5-3,2 4,-1 1,1 0,0 1,0 1,0 1,1 0,-1 1,0 0,1 1,-1 1,1 1,-1 0,0 1,0 0,0 1,0 1,-1 0,0 1,0 1,0 0,-1 1,0 1,0 0,-1 0,0 1,-1 1,0 0,5 7,1-1,-1 1,0 0,-1 2,-1 0,-1 0,-1 1,-1 0,0 1,-2 1,6 21,-13-40,-1-1,0 1,-1 0,1 0,0-1,-1 1,0 0,0 0,0 0,-1-1,1 1,-1 0,0 0,0-1,0 1,0-1,-1 1,1-1,-1 1,0-1,0 0,0 0,-1 0,1 0,-1 0,1 0,-1-1,0 1,0-1,0 0,-1 0,1 0,0 0,-1 0,1-1,-1 0,0 0,1 0,-1 0,0 0,0-1,-49 12,0-3,0-2,-1-3,1-2,-1-2,-5-3,-7 2,-40-1,21 0</inkml:trace>
  <inkml:trace contextRef="#ctx0" brushRef="#br0" timeOffset="1039.355">570 1664,'474'-2,"-460"0,0-1,-1-1,1 0,-1-1,0-1,0 0,0 0,-1-1,0-1,0 0,-1-1,0 0,-1-1,0 0,0 0,-1-1,-1 0,0-1,0 0,-1 0,0-1,-1 0,-1 0,0 0,-1-1,0 0,-1 1,-1-1,0-1,-1 1,0 0,-1 0,-1-6,-1 15,1 1,0-1,-1 1,0-1,0 1,-1 0,1-1,-1 1,0 1,0-1,0 0,0 1,-1-1,1 1,-1 0,0 0,0 1,0-1,0 1,0 0,-1 0,1 0,-1 1,1-1,-1 1,0 0,-3 0,-141-10,128 12,9-3,0 1,0 1,1 0,-1 0,0 1,0 1,0 0,1 0,-1 1,1 1,0 0,0 1,0 0,1 0,0 1,0 1,0-1,0 2,1-1,1 1,-1 1,1-1,1 2,-1-1,2 1,-1 0,1 1,-6 28,2 0,2 0,2 1,1 0,2 0,2 0,2 0,1 0,2 0,2 2,-6-40,1 14,0 0,1-1,0 1,2-1,-1 0,2 0,0 0,1 0,0-1,1 0,1 0,0-1,1 0,0 0,1-1,1 0,0-1,0 0,1-1,0 0,1-1,11 6,20 4,2-2,0-2,0-1,2-3,-1-2,1-2,1-2,-1-3,1-1,-1-2,37-7,-73 5,-1-1,1 0,-1 0,0-2,0 1,-1-1,0 0,0-1,0-1,-1 1,0-2,0 1,-1-1,0 0,-1-1,0 0,-1 0,1 0,-2-1,0 0,0 0,-1 0,0-1,-1 1,0-1,-1 0,-1 0,1 0,-2-8,17-77</inkml:trace>
  <inkml:trace contextRef="#ctx0" brushRef="#br0" timeOffset="1552.133">1183 525,'0'15,"15"27,27 29,7 10,-5 13,12 13,4 19,-8 2,2 2,-1 8,-9-11,-13-13,-10-18,-10-26</inkml:trace>
  <inkml:trace contextRef="#ctx0" brushRef="#br0" timeOffset="1879.66">1358 1313,'23'0,"29"0,36 0,33 0,10 0,6 0,-14 0,-19 0,-14-8,-21-1</inkml:trace>
  <inkml:trace contextRef="#ctx0" brushRef="#br0" timeOffset="2870.524">2278 1400,'0'42,"-1"-10,1 0,1 0,2 0,1 0,2-1,6 22,-4-27,0-1,1-1,1 0,2 0,0-1,1-1,2 0,0-1,1 0,1-1,1-1,10 7,-12-18,0-1,0-1,0-1,1 0,0-1,0 0,0-2,0 0,1-1,-1-1,0 0,1-1,-1-1,11-3,-20 1,-1 0,1 0,-1 0,0-1,-1 0,1-1,-1 1,0-1,-1 0,1-1,-1 1,0-1,-1 0,0 0,0-1,0 1,-1-1,0 0,-1 0,0 0,0 0,-1 0,1-1,-2 1,1 0,-1-1,-1 1,1 0,-2-1,1 1,-1-2,4-36,-1 45,-1-1,1 1,-1 0,1 0,0-1,-1 1,1 0,0 0,0 0,0 0,0 0,0 0,0 0,0 0,1 1,-1-1,0 0,0 1,1-1,-1 1,0-1,1 1,-1 0,0-1,1 1,-1 0,0 0,1 0,-1 0,1 0,-1 0,0 0,1 1,-1-1,0 0,1 1,-1-1,0 1,1 0,-1-1,0 1,0 0,0 0,0 0,0-1,0 1,0 0,0 1,0-1,0 0,0 0,0 0,-1 0,1 1,-1-1,1 0,-1 1,1-1,-1 0,0 1,1 0,14 11,-7-7,0 0,1 0,-1-1,1 0,0 0,0-1,1 0,-1-1,1 0,0 0,0-1,0-1,0 0,0 0,0-1,0 0,1 0,-1-1,0-1,0 0,0 0,-1-1,1 0,-1-1,1 0,-1 0,0-1,0 0,-1-1,0 0,0 0,0-1,-1 0,0 0,0 0,4-7,7-20,-1-1,-1-1,-2 0,-2-1,-1-1,-2 0,-2 0,-1 0,-2-1,-2 0,-1 0,-2 0,-2 0,-5-26,6 22,-10-57,2 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31:20.4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1 566,'34'63,"157"274,26 83,-217-421,1 1,-1-1,1 0,-1 1,1-1,-1 0,1 1,-1-1,1 1,0-1,-1 1,1-1,0 1,-1-1,1 1,0 0,0-1,-1 1,1 0,0 0,0 0,0-1,-1 1,1 0,0 0,0 0,0 0,0 0,-1 1,1-1,0 0,0 0,-1 0,1 1,0-1,0 0,-1 1,1-1,0 1,-1-1,1 1,0-1,-1 1,1-1,-1 1,1 0,-1-1,1 1,-1 0,1-1,-1 1,0 0,1 0,-1-1,0 1,0 0,0 0,1 0,-1-1,0 1,0 0,0 0,0 0,0-1,-1 1,1 0,0 0,0 0,9-71,24-554,86-15,-106 572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31:20.9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0 152,'8'0,"9"0,10-7,22-3,19-7,18-1,19 3,-2 4,-4 4,-11-4,-20-9,-14 1,-17 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31:22.3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571 1800,'26'-44,"-36"-165,2 152,-35-199,-10 2,-65-179,117 430,-27-80,4-1,4-2,3 0,0-35,17 114,-8-53,8 60,0-1,-1 0,1 0,0 1,0-1,0 0,-1 0,1 1,0-1,-1 0,1 1,0-1,-1 0,1 1,-1-1,1 1,-1-1,0 1,1-1,-1 1,1-1,-1 1,0-1,1 1,-1 0,0-1,0 1,1 0,-1 0,0 0,0 0,1-1,-1 1,0 0,0 0,0 0,1 1,-1-1,0 0,0 0,1 0,-1 0,0 1,1-1,-1 0,0 1,0-1,1 1,-1-1,1 1,-1-1,0 1,1-1,-1 1,1-1,-1 1,1 0,0-1,-1 1,1 0,0-1,-1 1,1 0,0 0,0-1,-74 163,67-144,-25 65,4 1,4 1,3 1,-6 75,26-158,1 0,0 0,0 1,0-1,0 0,1 0,-1 0,1 0,0 1,0-1,1 0,-1-1,1 1,0 0,0 0,0-1,1 1,-1-1,1 0,0 0,0 0,0 0,0 0,0 0,1-1,-1 0,1 0,0 0,-1 0,1 0,0-1,0 1,0-1,0 0,1-1,-1 1,0-1,0 1,0-1,1 0,1-1,238-13,-139-14,-57 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31:23.5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32,'36'360,"-33"-329,2 0,0 0,3-1,0 1,2-1,1-1,1 0,6 7,-15-31,1 1,0-1,0 0,1 0,-1 0,1-1,0 0,0 0,0 0,1 0,0-1,-1 0,1 0,0 0,0-1,1 0,-1 0,0-1,1 0,-1 0,1 0,-1-1,1 0,-1 0,1-1,-1 1,1-1,-1-1,1 1,-1-1,0-1,0 1,0-1,0 0,0 0,-1 0,1-1,-1 0,0 0,0-1,-1 1,1-1,-1 0,0 0,0 0,-1-1,1 0,-1 1,1-4,7-18,0 0,-2 0,-1-1,-2 0,0-1,-2 0,0-6,15-84,46-183,-53 366,11 70,6 0,6-3,48 116,16-54,-70-157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31:24.0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0,'7'0,"11"0,23 0,21 0,15 0,8 0,12 0,-2 0,-3 0,-2 0,-9 0,-11 0,-10 0,-15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19:04.7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1,'15'0,"20"0,18 0,16 0,4 0,-4 0,-6 0,-6 0,-13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19:06.0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1,'52'182,"-21"-105,87 276,-20-150,-97-202,0 0,1 0,-1 0,0-1,0 1,0 0,0-1,1 1,-1-1,0 1,1-1,-1 1,0-1,1 0,-1 0,0 0,1 0,-1 0,0 0,1 0,-1 0,1 0,-1-1,0 1,1 0,-1-1,0 0,0 1,1-1,-1 1,0-1,0 0,0 0,0 0,0 0,0 0,0 0,0 0,0 0,-1 0,1 0,0 0,-1-1,1 1,-1 0,1-1,30-66,-30 65,87-287,12-67,-85 317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19:06.9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0,'7'0,"18"0,12 0,7 0,4 0,0 0,1 0,-9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0:26.9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1,'7'86,"3"1,4-2,4 0,3-1,4-1,7 7,13 53,-40-123,-5-16,0 0,0 1,0-1,0 0,0 1,1-1,0 0,0 0,0 0,1 1,-1-1,1 0,0-1,0 1,0 0,1 0,-1-1,1 0,0 1,0-1,0 0,0 0,0-1,1 1,0-1,-1 1,1-1,0 0,0-1,0 1,0-1,0 0,0 0,1 0,-1 0,0-1,1 1,-1-1,3 0,9-12,0 0,-1-2,0 1,-1-2,0 1,-2-2,0 0,0-1,-1 0,-2 0,1-1,-2 0,5-17,18-27,193-389,-206 407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18:28.1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0,'7'0,"11"0,9 0,7 0,6 0,3 0,2 0,0 0,1 0,-1 0,-7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0:27.5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1,'8'0,"9"0,10 0,7 0,21 0,15 0,12 15,-2 5,-14-1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0:28.4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1,'15'0,"19"0,27 0,18 0,10 0,-2 0,-2 0,-7 0,-17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0:29.6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97 0,'-36'161,"19"-111,3 8,3 0,2 1,3 1,3-1,2 1,6 42,-3-7,-4-50,2-1,3 1,1 0,2-1,2 0,2-1,1 0,3 0,2-1,1-1,2-1,15 22,-3-23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0:33.2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82 1,'8'0,"2"7,-9 18,-18 19,-6 10,-8 2,2-7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0:36.1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301 0,'0'8,"-7"9,-3 17,-7 40,-8 23,-14 1,-2 0,0-10,-1-12,0-20,6-18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0:37.0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1 140,'2'-2,"-1"0,1 0,0 1,-1-1,1 1,0 0,0-1,0 1,0 0,1 0,-1 0,0 1,0-1,1 0,-1 1,0-1,1 1,-1 0,0 0,1 0,-1 0,0 0,1 1,-1-1,0 1,1-1,-1 1,0 0,0 0,0 0,1 0,-1 0,0 0,0 1,-1-1,1 1,0-1,0 1,-1 0,2 1,55 82,-29-24,-3 2,-3 0,-2 1,4 34,79 213,-69-253,-35-57,1 0,-1 0,1 0,-1 0,1 0,-1 0,1 0,0 0,0 0,-1-1,1 1,0 0,0 0,0-1,0 1,0-1,0 1,0-1,0 1,0-1,0 1,0-1,0 0,0 0,0 1,0-1,0 0,0 0,0 0,0 0,1 0,-1-1,0 1,0 0,0 0,0-1,0 1,0-1,0 1,0-1,0 1,0-1,0 1,0-1,-1 0,1 0,0 1,0-1,-1 0,1 0,0 0,-1 0,1 0,-1 0,1-1,34-143,103-570,-123 630</inkml:trace>
  <inkml:trace contextRef="#ctx0" brushRef="#br0" timeOffset="1302.469">789 621,'2'-7,"1"0,0 1,0-1,0 1,1-1,0 1,1 0,-1 0,1 1,0-1,0 1,1 0,0 1,-1-1,2 1,-1 0,0 1,1-1,0 1,-1 1,1-1,0 1,4-1,-6 1,1 0,-1 0,0 0,1 1,-1 0,1 0,-1 0,1 1,0 0,-1 0,1 0,-1 0,1 1,0 0,-1 0,0 1,1 0,-1 0,0 0,0 0,0 1,0 0,0 0,-1 0,1 0,-1 1,0 0,0 0,0 0,0 1,-1-1,0 1,0-1,0 1,0 0,0 2,-1 4,1-1,-2 1,1 0,-2-1,1 1,-1 0,-1-1,0 1,-1 0,0-1,0 1,-1-1,0 0,-1 0,0 0,-1 0,0-1,-6 8,10-12,0-1,0 0,0 0,0 1,1-1,0 0,0 1,0-1,0 0,0 1,1-1,0 0,0 1,0-1,1 0,-1 0,1 0,0 0,0 0,1 0,-1-1,1 1,-1-1,1 0,0 1,0-1,1-1,-1 1,1 0,-1-1,1 0,0 0,0 0,0 0,4 1,-4-2,-1 0,1 0,-1 1,1-1,-1 1,0 0,0 0,1 0,-1 0,-1 1,1-1,0 1,-1 0,1-1,-1 1,0 1,0-1,0 0,0 0,0 1,-1-1,0 1,1-1,-1 1,-1 0,1-1,0 1,-1 0,0-1,0 1,0 0,0 0,-1-1,1 1,-1 0,0-1,0 1,-1 0,1-1,-1 0,1 1,-1-1,-2 3,-7 3,-1 0,1-1,-1 0,-1-1,1-1,-1 0,-1-1,1 0,-1-1,0 0,1-1,-2-1,1 0,-3-1,-21 6,-157 15,157-21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0:34.1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0 206,'26'181,"2"117,-28-293,0 0,0 0,1 0,0 0,0-1,0 1,1 0,-1-1,1 1,0-1,1 1,-1-1,1 0,0 0,0 0,0-1,0 1,1-1,-1 1,1-1,0 0,0-1,0 1,0 0,1-1,-1 0,1 0,-1-1,1 1,0-1,-1 0,1 0,0-1,0 1,0-1,0 0,-1 0,1-1,0 1,0-1,0 0,-1-1,1 1,0-1,-1 0,1 0,-1 0,0-1,0 1,0-1,0 0,0 0,13-20,0-1,-1-1,-2 0,-1 0,0-2,-2 0,-1 0,-2 0,0-1,1-20,5-4,77-300,-73 292</inkml:trace>
  <inkml:trace contextRef="#ctx0" brushRef="#br0" timeOffset="1054.181">613 294,'0'-7,"7"-11,10-1,10 2,8 4,4 4,-3 11,-8 13,-10 19,-6 11,-7 5,-3 2,-2-1,6-9,17-12,12-10,8-9,-4-7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0:30.9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0 746,'3'2,"1"0,-1 1,0 0,0 0,0 0,-1 0,1 0,-1 0,1 1,-1-1,0 1,0 0,-1 0,1-1,-1 1,0 0,0 0,0 0,-1 0,1 0,-1 4,4 8,106 323,-109-335,-1 0,1-1,0 1,1 0,-1-1,1 1,0-1,-1 1,1-1,1 0,-1 0,0 0,1 0,0 0,0 0,0-1,0 1,0-1,0 0,0 0,1 0,-1 0,1-1,-1 0,1 1,0-1,0 0,-1-1,1 1,0-1,0 0,0 1,0-2,0 1,-1 0,1-1,0 0,0 0,0 0,0 0,11-11,1 0,-1-2,-1 1,0-2,-1 0,-1 0,0-1,-2-1,1 0,-2 0,0-1,-1 0,-1 0,-1-1,-1 0,0 0,0-7,21-54,196-563,-172 474,-34 111</inkml:trace>
  <inkml:trace contextRef="#ctx0" brushRef="#br0" timeOffset="680.029">745 921,'0'8,"0"2</inkml:trace>
  <inkml:trace contextRef="#ctx0" brushRef="#br0" timeOffset="1639.696">700 1009,'0'7,"0"11,0 16,0 18,0 7,0 1,0-9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0:41.9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30,'9'326,"-6"-314,0-1,1 0,0 0,1 0,0-1,1 1,0-1,1 0,0-1,0 0,1 0,0 0,0-1,1 0,0-1,1 0,-1-1,1 1,1-2,-1 0,1 0,0 0,11 1,22 7,0-3,1-2,0-1,0-3,25-1,-54-2,-3 2,0-1,0 0,0-1,0-1,0 0,0 0,0-1,0-1,0-1,0 1,-1-2,1 0,-1 0,0-1,0-1,-1 0,1-1,-1 0,-1 0,1-1,3-5,-4-8,-1-1,-1 0,-1-1,-1 1,-1-2,-2 1,0 0,-1-1,-1-5,6-45,22-151,-25 286,-5 459,8-457,3-8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0:45.8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1,'7'0,"10"15,3 12,-3 16,-4 9,-4-5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18:31.3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67 0,'-3'2,"0"0,0 1,0-1,0 1,1-1,-1 1,1 0,0 0,0 0,0 0,0 1,1-1,-1 0,1 1,0-1,0 1,0 0,0-1,0 1,1-1,0 1,0 0,0 0,1 3,-2-3,-12 260,12-262,-1 1,0 0,1 1,-1-1,1 1,0-1,0 1,0 0,0-1,0 1,1 0,0 0,0 0,0-1,0 1,0 0,1 0,0 0,0-1,0 1,0-1,0 1,1 0,0-1,0 0,-1 1,2-1,-1 0,0 0,1 0,-1-1,1 1,0-1,0 1,0-1,0 0,1 0,-1 0,0 0,1-1,-1 1,1-1,1 0,1-1,0 0,0-1,0 1,0-2,0 1,0-1,0 1,-1-1,1-1,-1 1,1-1,-1 0,0-1,0 1,0-1,-1 0,1 0,-1 0,0-1,0 1,0-1,-1 0,0 0,0 0,0-1,-1 1,1-3,43-162,-26 94,-19 74,-1 1,1 1,-1-1,1 0,0 0,-1 0,1 0,0 0,0 1,0-1,0 0,-1 1,1-1,0 0,0 1,0-1,1 1,-1 0,0-1,0 1,0 0,0 0,0-1,0 1,0 0,1 0,-1 0,0 0,0 1,0-1,0 0,0 0,0 1,0-1,0 1,0-1,0 1,0-1,0 1,0 0,0-1,0 1,0 0,0 0,-1-1,1 1,0 0,-1 0,1 0,0 0,-1 0,1 0,-1 0,0 0,1 0,-1 0,0 0,0 1,0-1,1 0,-1 0,0 0,0 0,-1 0,1 0,0 2,88 208,-65-161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0:47.1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22,'1'290,"-2"-278,1-1,0 0,1 0,0 0,1 0,0 0,1-1,0 1,1-1,0 1,1-1,-1 0,2 0,0-1,0 0,1 0,0 0,0-1,1 0,0-1,0 1,1-1,0-1,0 0,1 0,-1-1,1 0,0-1,1 0,-1 0,1-1,0-1,0 1,0-2,0 0,0 0,0-1,0 0,0-1,0 0,2-1,1-6,-2 1,1-1,-1-1,0 0,0-1,-1 0,-1-1,0 0,0-1,-1 0,-1 0,0-1,0 0,-1-1,-1 1,0-1,-1 0,-1-1,0 1,-1-1,-1 0,0 0,-1 0,0 0,-1 0,-2-9,36-215,-32 349,-2-65,2 0,2 0,2-1,2 1,1-1,3-1,2 0,1-1,18 32,-7-26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0:49.7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1,'28'137,"68"218,-93-346,0 0,0 0,1-1,0 0,1 1,0-1,0-1,0 1,1-1,0 0,1 0,0-1,0 0,0 0,0-1,1 0,0 0,0 0,1-1,-1-1,1 1,0-1,0-1,0 0,0 0,0 0,0-2,1 1,-1-1,0 0,0-1,1 0,-1 0,0-1,3-1,-5-5,0 1,0-1,-1-1,0 1,0-1,-1-1,0 1,-1 0,0-1,0 0,-1 0,0 0,-1-1,0 1,-1-1,0 1,0-4,2-6,17-209,-21 227,0 1,1-1,-1 1,1 0,-1-1,1 1,-1-1,1 0,0 1,0-1,0 1,0-1,0 1,0-1,0 1,0-1,1 1,-1-1,1 1,-1-1,1 1,-1-1,1 1,0-1,0 1,0 0,0 0,0-1,0 1,0 0,0 0,0 0,0 0,1 0,-1 1,0-1,1 0,-1 0,1 1,-1-1,1 1,-1-1,1 1,-1 0,1 0,-1-1,1 1,-1 0,1 0,-1 1,1-1,-1 0,1 0,0 1,-1-1,0 1,1-1,-1 1,1 0,-1 0,0-1,1 1,-1 0,0 0,0 0,1 2,59 202,-58-183,0 0,1-1,1 0,1 0,1 0,1-1,1 1,0-2,2 0,10 15,-1-12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0:44.7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1,'0'459,"-2"-453,2 0,-1 0,1-1,0 1,0 0,1 0,-1 0,1-1,0 1,1 0,0-1,0 1,0-1,0 0,1 0,0 0,0 0,0 0,1 0,-1-1,1 0,0 1,1-2,-1 1,1 0,-1-1,1 0,0 0,0 0,1-1,-1 1,0-1,5 0,9 0,0-1,0 0,-1-2,1 0,0-2,0 0,-1 0,1-2,-1 0,-1-2,1 0,-1 0,0-2,-1 0,1-1,-2-1,0 0,0-1,-1-1,0 0,-2-1,12-14,46-75,-61 70</inkml:trace>
  <inkml:trace contextRef="#ctx0" brushRef="#br0" timeOffset="588.622">573 46,'0'7,"0"10,0 10,0 7,0 6,0 3,0 2,0 0,0 1,0 0,7 6,11-5,1-3,5-9,-1-11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0:53.0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253 1,'-8'0,"-2"7,1 11,1 8,2 9,3 12,-6-1,-2-2,-6-7,-7-4,-8 1,-5-5,-5-9,6-6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0:39.2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1,'1'64,"4"1,2-1,4 0,2-1,2 0,21 48,33 82,-7 3,-9 2,-9 3,-9 1,-8 1,-5 78,-19-253,-1 0,-1 0,-1 0,-2 0,0 0,-2 0,-2 0,0 0,-2-1,0 0,-2-1,-2 0,0-1,-1 0,-1-1,-2 0,-8 9,-12-2</inkml:trace>
  <inkml:trace contextRef="#ctx0" brushRef="#br0" timeOffset="11794.925">176 3242,'2'-2,"-1"0,1 0,-1 0,1 1,0-1,0 1,0 0,0-1,0 1,0 0,0 0,0 0,0 0,0 0,1 1,-1-1,0 1,1-1,-1 1,0 0,1 0,-1 0,1 0,-1 1,0-1,1 0,-1 1,0 0,0 0,1-1,-1 1,0 0,0 1,0-1,0 0,0 1,0-1,-1 1,1-1,1 3,4 0,-1 1,0-1,1 2,-2-1,1 1,-1 0,0 0,0 0,0 1,-1-1,0 1,0 0,-1 1,0-1,0 0,-1 1,0 0,0 0,-1-1,0 1,0 0,-1 4,-19 176,-6-3,23-179,-1 0,0 0,0 0,0 0,-1 0,0-1,0 0,0 0,-1 0,1 0,-1-1,0 1,-1-1,1-1,-1 1,0-1,0 0,0 0,0 0,0-1,-1 0,1-1,-1 1,1-1,-1 0,0-1,1 0,-1 0,0 0,1-1,-1 0,1 0,-1 0,-2-2,0 3,-35-1</inkml:trace>
  <inkml:trace contextRef="#ctx0" brushRef="#br0" timeOffset="15518.834">615 2542,'26'67,"-9"-36,-2 2,0 0,-3 0,-1 1,-1 1,0 7,1 36,-4-1,-3 1,-3 1,-7 49,3-110,-1-1,0 1,-1-1,-1 0,0-1,-1 1,-1-1,-1-1,0 0,-1 0,-1-1,-9 11,-10 11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0:42.5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1 395,'7'0,"18"0,19 0,24 0,24 0,10 0,-4 0,-19 0</inkml:trace>
  <inkml:trace contextRef="#ctx0" brushRef="#br0" timeOffset="696.642">132 613,'7'0,"10"0,17 0,18 8,15 2,3-1,5-1,-3-2,-6-3,-7-1,-7-1,-3-1,-12-1</inkml:trace>
  <inkml:trace contextRef="#ctx0" brushRef="#br0" timeOffset="11328.485">1052 1,'-8'0,"-9"15,-3 19,3 27,-3 11,1 7,4 6,5-5,4-1,3-6,1-8,3-8,-1-6,9-5,9-9,10-4,7-8,-3-7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0:48.2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1,'8'0,"1"7,1 11,-3 9,-2 7,-9 6,4 11,9-3,10-10,9-12,8-9,-2-9</inkml:trace>
  <inkml:trace contextRef="#ctx0" brushRef="#br0" timeOffset="3923.945">831 176,'0'8,"0"9,0 18,0 9,0 13,0 3,-7 0,-10-3,-10-12,0-5,-3-10,-11-11,-21-7,-15-7,-9-3,2-3,16-1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0:59.3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0,'-1'22,"1"-1,1 1,1-1,1 0,0 0,2 0,0 0,2-1,0 1,1-2,1 1,1-1,7 9,-12-22,1 0,0 0,1-1,0 1,-1-1,2-1,-1 1,0-1,1-1,0 1,0-1,0-1,0 0,0 0,1 0,-1-1,0 0,1-1,-1 0,1 0,-1-1,1 0,-1 0,0-1,1 0,-1 0,0-1,0 0,-1-1,1 0,-1 0,0 0,0-1,0 0,0-1,-1 1,0-1,0 0,-1-1,1 0,-2 1,5-8,10-150,-18 163,0 0,0 1,0-1,0 0,0 1,0-1,0 0,0 1,0-1,0 1,1 0,-1-1,0 1,0 0,0 0,1 0,-1 0,0 0,0 0,1 0,-1 0,0 0,0 1,0-1,1 0,-1 1,0-1,0 1,0-1,0 1,0 0,0-1,0 1,0 0,0 0,0 0,0 0,-1 0,1 0,0 0,-1 0,1 0,0 0,-1 0,1 0,-1 0,0 0,1 1,-1-1,0 0,0 0,0 0,0 1,0-1,0 0,0 0,0 1,0-1,-1 1,48 139,-35-99,2 0,1-1,2 0,2-2,18 29,-4-24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0:57.0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1 460,'0'1,"0"0,0 0,0-1,0 1,0 0,0 0,0-1,1 1,-1 0,0-1,1 1,-1 0,0-1,1 1,-1 0,1-1,-1 1,1-1,0 1,-1-1,1 1,-1-1,1 1,0-1,-1 0,1 1,0-1,-1 0,1 1,0-1,0 0,-1 0,1 0,0 0,0 0,0 0,-1 0,1 0,0 0,0 0,-1 0,1 0,0-1,0 1,-1 0,1 0,0-1,-1 1,1-1,0 1,-1-1,1 1,-1-1,1 1,-1-1,1 1,-1-1,1 0,-1 1,1-1,-1 0,0 1,1-1,-1 0,0 1,0-1,1 0,-1 0,0 1,22 40,-1 1,-3 1,-1 0,-2 2,8 38,-12-38,2 0,2-1,2-1,2 0,1-1,11 13,-28-51,0 0,0-1,0 0,0 0,0 0,0 0,0 0,1 0,-1-1,1 0,-1 1,1-1,-1-1,1 1,0 0,-1-1,1 0,0 0,0 0,-1 0,1-1,0 1,-1-1,1 0,-1 0,1-1,-1 1,1-1,-1 1,0-1,1 0,-1 0,0 0,-1-1,1 1,0-1,-1 0,1 0,-1 1,0-2,0 1,0 0,0 0,-1-1,1 1,-1 0,1-4,57-77,-3-2,-4-2,-5-3,-3-1,-4-3,1-16,49-108,-50 130,-7 18</inkml:trace>
  <inkml:trace contextRef="#ctx0" brushRef="#br0" timeOffset="584.574">1358 416,'0'14,"0"29,-8 21,-1 7,-1 13,3 1,2-7,1-10,3-15</inkml:trace>
  <inkml:trace contextRef="#ctx0" brushRef="#br0" timeOffset="1095.819">1139 766,'8'0,"9"0,10 0,7 0,6 0,10 0,13 0,2 0,-3 0,-3 0,-5 0,-5 0,5 0,1 0,-9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1:00.3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189 1,'-48'59,"43"-47,1-3,-18 34,3 1,2 0,1 2,2 0,3 0,1 1,3 2,1-16,1 1,2-1,1 1,2 0,1-1,2 1,1-1,2 0,1 0,2 0,1-1,1 0,2-1,1-1,3 4,47 49,-34-46</inkml:trace>
  <inkml:trace contextRef="#ctx0" brushRef="#br0" timeOffset="6327.391">320 1,'44'61,"-35"-39,0 1,-1-1,-2 2,0-1,-1 1,-2 0,0 0,-1 7,13 81,75 172,-90-282,0 1,1-1,-1 0,0 1,1-1,0 0,0 0,-1 1,1-1,1 0,-1 0,0 0,0 0,1 0,-1-1,1 1,-1 0,1-1,0 1,0-1,0 1,0-1,0 0,0 0,0 0,0 0,0 0,0-1,1 1,-1 0,0-1,1 0,-1 0,0 1,1-1,-1-1,0 1,1 0,-1 0,0-1,0 0,1 1,-1-1,0 0,0 0,0 0,0 0,0 0,0-1,0 1,0-1,0 1,-1-1,1 0,-1 1,1-1,-1 0,0 0,0 0,1-1,11-20,0-1,-2-1,0 1,-2-2,-1 1,-1-1,0-6,16-49,101-283,-104 317</inkml:trace>
  <inkml:trace contextRef="#ctx0" brushRef="#br0" timeOffset="6995.249">1065 262,'0'8,"0"9,0 17,0 11,0 12,0 4,0 6,0 0,0-12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18:32.3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71,'22'-8,"16"-2,7 0,5-5,0 0,-7 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1:12.1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 0,'8'0,"1"15,-7 20,-4 11,-9-1,-4-2,-5-8,0-10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1:10.6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29,'9'386,"54"-244,-61-139,0 1,1-1,0 0,-1 0,1 0,0 0,1 0,-1-1,0 0,1 1,-1-1,1 0,0-1,0 1,0-1,0 0,0 0,0 0,0 0,0 0,0-1,0 0,0 0,1 0,-1-1,0 1,0-1,0 0,0 0,0 0,0-1,0 1,-1-1,1 0,2-2,2-3,-1-1,1 0,-2 0,1 0,-1-1,0 0,-1 0,0 0,-1-1,0 0,0 0,-1 0,2-9,7-16,85-382,-93 488,-4-23,-2-10,1 0,2-1,2 1,2 0,1-1,1 1,3-2,2 4,39 36,-22-46</inkml:trace>
  <inkml:trace contextRef="#ctx0" brushRef="#br0" timeOffset="912.16">700 335,'8'0,"9"0,3 15,-3 13,-4 8,-5 6,-2 3,4 2,1-8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1:08.0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132 0,'0'8,"0"9,0 17,0 11,0 4,0 2,0 0,8-2,2-9</inkml:trace>
  <inkml:trace contextRef="#ctx0" brushRef="#br0" timeOffset="864.402">0 220,'8'0,"9"0,17 0,11 0,-3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1:13.7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91,'50'105,"73"280,-123-384,-1 1,1-1,0 1,0-1,0 0,1 1,-1-1,0 1,0-1,1 0,-1 1,1-1,-1 0,1 1,0-1,-1 0,1 0,0 0,0 1,0-1,0 0,0 0,0 0,0-1,0 1,0 0,1 0,-1-1,0 1,1 0,-1-1,0 1,1-1,-1 0,0 1,1-1,-1 0,1 0,-1 0,0 0,1 0,-1 0,1 0,-1-1,0 1,1 0,-1-1,1 1,-1-1,0 0,0 1,1-1,-1 0,0 0,0 0,0 0,0 0,0 0,0 0,0 0,0 0,7-22,-1 1,0-1,-2-1,-1 1,-1 0,-1-1,-1 0,-1 0,-2-9,4-47,32-167,-31 213</inkml:trace>
  <inkml:trace contextRef="#ctx0" brushRef="#br0" timeOffset="930.795">482 440,'7'0,"11"0,16 0,10 8,-2 17,-9 12,-9 7,-10 3,-6 2,-13-1,3-8,1-11</inkml:trace>
  <inkml:trace contextRef="#ctx0" brushRef="#br0" timeOffset="2816.578">700 748,'15'0,"13"0,1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1:19.8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1,'1'435,"-1"-429,0-1,0 1,1 0,-1-1,1 1,1 0,-1-1,1 0,0 1,0-1,0 0,1 0,0 0,0 0,0-1,1 1,0-1,-1 0,1 0,1 0,-1 0,1-1,-1 0,1 0,0 0,0 0,0-1,0 0,1 0,-1 0,1-1,-1 0,1 0,-1 0,1 0,0-1,-1 0,1-1,0 1,-1-1,4 0,-4-3,1-1,-1 1,1-1,-1 0,-1 0,1-1,-1 1,0-1,0 0,0 0,-1 0,0-1,0 1,-1-1,0 1,0-1,-1 0,1 0,-1 0,-1 0,1-7,8-32,50-181,-50 287,-11 28,-2-69,2 0,0 0,0 1,2-1,1 0,0 0,2 0,0 0,1 0,0 0,2 0,0-1,1 0,1-1,1 0,0 0,1 0,1-1,1-1,21 10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1:20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0,'7'0,"10"0,10 0,8 0,4 7,-3 11,-8 8,-10 16,-14 0,-8 1,11-7,12-10,11-9,7-7,4-6,-4 4,-8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1:23.8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 0,'4'2,"1"0,-1 0,0 0,0 0,-1 0,1 1,0 0,-1-1,0 2,0-1,0 0,0 0,0 1,0 0,-1 0,0-1,0 1,0 0,0 1,-1-1,1 0,-1 0,0 1,0-1,-1 1,1-1,-1 1,0-1,0 1,-1-1,1 1,-1-1,0 0,0 1,-1-1,1 0,-1 1,-8 15,7-17,1 1,0-1,0 0,0 0,1 1,-1-1,1 1,0 0,0-1,0 1,0 0,1 0,-1-1,1 1,0 0,0 0,1 0,-1-1,1 1,0 0,0 0,0-1,0 1,1-1,-1 1,1-1,0 1,0-1,2 2,0 0,0 0,0 0,-1 1,0-1,0 1,0 0,-1 0,0 0,0 0,-1 0,1 1,-2-1,1 0,0 1,-1-1,0 1,-1-1,1 0,-1 1,-1-1,1 0,-1 1,0-1,0 0,-1-1,0 1,0 0,0-1,-1 1,0-1,0 0,0 0,-5 4,-24 1,0-4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1:28.5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0,'5'71,"4"0,3-1,3 0,3-2,3 0,3 0,27 48,-18-36,-2 1,-5 2,-3 0,12 82,-32-150,0 1,0 0,-2 0,0 0,0 0,-2 1,0-1,-1 0,-1 0,0-1,-1 1,-1-1,0 1,-1-1,0-1,-2 1,0-1,0 0,-1-1,-3 3,-10 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1:26.4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1,'2'466,"14"-397,-16-67,1-1,-1 0,0 0,1 1,-1-1,1 0,-1 0,1 0,0 0,-1 1,1-1,0 0,0 0,0-1,0 1,0 0,0 0,0 0,0-1,0 1,0 0,0-1,0 1,1-1,-1 1,0-1,0 0,1 1,-1-1,0 0,1 0,-1 0,0 0,0 0,1 0,-1-1,0 1,0 0,1 0,-1-1,0 1,0-1,0 0,1 1,-1-1,0 0,0 1,0-1,0 0,0 0,6-9,0 0,0 0,-1 0,0-1,-1 0,0 0,0-1,-2 0,1 1,-1-1,-1 0,0-3,12-41,7-6,-4 0,-2-2,-2 1,-1-24,53 299,-43-153,-3-8</inkml:trace>
  <inkml:trace contextRef="#ctx0" brushRef="#br0" timeOffset="1362.344">482 176,'26'0,"126"14,-148-13,0 1,0-1,-1 1,1-1,0 1,-1 0,0 1,1-1,-1 0,0 1,0 0,0 0,0 0,-1 0,1 0,-1 1,0-1,0 1,0-1,-1 1,1 0,-1 0,1 0,-1-1,-1 1,1 0,-1 1,1-1,-1 0,0 0,0 0,-1 0,1 0,-2 3,0 0,0-1,0 1,-1 0,0 0,0-1,0 0,-1 0,0 0,-1 0,1 0,-1-1,0 0,0 0,-1 0,1-1,-1 1,0-1,-1-1,1 1,0-1,-6 1,-56 43,66-44,1 0,-1 0,0 1,1-1,0 0,-1 1,2 0,-1-1,0 1,1-1,-1 1,1 0,0 0,0-1,0 1,1 0,0-1,-1 1,1-1,0 1,1-1,-1 1,1-1,-1 0,1 1,0-1,0 0,0 0,1 0,-1-1,1 1,-1-1,1 1,0-1,0 0,0 0,1 0,24 33,-25-31,1 0,-1 0,0 0,0 1,-1-1,1 1,-1-1,0 1,0 0,0 0,-1 0,0 0,0 0,0 0,0 0,-1 1,0-1,0 0,0 0,-1 0,0 0,0 1,0-1,-1 0,1-1,-1 1,0 0,-1 0,1-1,-1 1,0-1,0 0,0 0,-1 0,1 0,-1-1,0 1,0-1,-3 2,-83 24,46-24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1:24.5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176 1,'7'7,"3"11,-1 8,-2 9,-1 4,-3 5,-1-7</inkml:trace>
  <inkml:trace contextRef="#ctx0" brushRef="#br0" timeOffset="602.505">0 307,'0'-7,"7"-3,11 1,16 1,10 3,-2-6,-1-8,0-1,0 3,-6 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18:33.8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1,'0'7,"15"3,13-1,8-1,-1-3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1:21.4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230 747,'0'15,"-15"12,-4 9,-15 6,-1 3,-2-6,5-2,1-7,5-10</inkml:trace>
  <inkml:trace contextRef="#ctx0" brushRef="#br0" timeOffset="1040.49">361 2,'4'0,"0"-1,-1 1,1 0,0 0,0 0,0 0,-1 0,1 1,0 0,0 0,-1 0,1 0,-1 0,1 1,-1 0,1-1,-1 1,0 1,0-1,0 0,0 1,0-1,-1 1,1 0,-1 0,0 0,0 0,0 1,0-1,0 0,-1 1,1-1,-1 2,23 51,-2 1,-3 0,-3 2,-2 0,-3 0,1 24,1 25,-2-101,-5-35,26-347,-23 275,-1 13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1:17.4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219 0,'0'15,"0"12,0 10,0 4,0 5,0 0,0 1,0-1,0-8</inkml:trace>
  <inkml:trace contextRef="#ctx0" brushRef="#br0" timeOffset="976.279">0 263,'15'0,"19"0,12 8,6 1,0 1,-7-3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1:30.7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50,'9'1,"1"0,-1 0,1 1,-1 1,0-1,0 2,0-1,0 1,-1 0,1 1,-1 0,0 0,-1 1,1 0,-1 1,0-1,0 1,-1 0,0 1,4 7,97 183,-86-150,332 802,-340-818,-6-13,1 1,0-1,1-1,1 1,1-2,0 1,2-2,-1 1,2-2,13 12,-22-25,0-1,1 1,0-1,-1-1,1 1,-1-1,1 0,0 0,0 0,-1-1,1 0,-1 0,1 0,-1-1,1 0,-1 0,0 0,0-1,0 0,0 0,0 0,-1 0,1-1,-1 0,0 0,0 0,-1 0,1-1,-1 1,0-1,0 0,0 0,-1 0,1 0,-1-1,0-3,92-246,-71 175,-4 0,-3-2,-4 0,-4-1,-3 0,-5-61,-5-308,5 398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1:31.4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1,'7'0,"33"0,39 0,28 0,19 0,2 0,-12 0,-27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1:32.5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 0,'-2'115,"-1"-47,2 1,4-1,2 1,3-1,4-1,19 67,-27-122,0 1,2-1,-1 0,1 0,1-1,0 1,1-1,0-1,0 0,1 0,1 0,0-2,0 1,0-1,1 0,1-1,-1 0,1-1,0-1,0 0,1 0,-1-1,13 2,19 3,0-2,0-1,1-3,-1-1,1-3,-1-1,0-3,1-1,-2-2,22-8,-55 14,0-1,-1 0,1-1,0 0,-1 0,0-1,0 0,-1-1,1 0,-1 0,0-1,-1 0,0-1,0 1,0-1,-1-1,0 1,-1-1,0 0,0 0,-1 0,0-1,-1 0,0 0,0 0,-1 0,-1 0,1-8,-9-119,7 134,-1-1,1 0,-1 1,-1-1,1 1,0-1,-1 1,0 0,1-1,-1 1,-1 0,1 0,0 0,-1 1,1-1,-1 0,0 1,0 0,0 0,0 0,0 0,-1 0,1 0,0 1,-1 0,1 0,-1 0,0 0,1 0,-1 1,0-1,1 1,-1 0,-1 0,-2 4,1-1,0 1,0-1,1 2,-1-1,1 1,-1-1,2 2,-1-1,0 0,1 1,0 0,1 0,-1 0,1 0,0 1,0-1,1 1,0 0,0 0,1-1,0 1,0 0,1 1,-1-1,1 0,2 7,-8 13,2 0,1 1,2 0,0-1,2 1,1 0,1-1,2 1,0-1,2 0,1 0,1-1,1 0,6 9,-4-24,0-1,1-1,0 0,1 0,-1-2,1 1,1-2,0 0,0-1,0 0,0-1,1-1,-1 0,1-1,0-1,0 0,0-1,0-1,-1-1,9-1,14 2,71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1:32.9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1,'7'0,"11"0,16 0,10 0,5 0,2 0,-1 0,-8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1:33.3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0,'8'8,"9"9,10 2,14-2,9-3,3-6,7-2,1-4,5-1,6-1,6-1,-3 0,0 0,-4 1,-7-8,-8-3,-12 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1:34.3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0,'8'1,"-1"-1,0 1,1 1,-1 0,0 0,0 0,0 1,0 0,0 0,0 1,-1-1,0 2,0-1,0 1,0 0,-1 0,1 0,-1 1,-1 0,1 0,-1 0,0 0,0 1,-1-1,0 1,0 0,-1 0,0 1,1 5,2 5,0 0,-2 1,-1-1,0 1,-1-1,-1 1,-1 0,0 0,-1-1,-2 1,-3 13,-13 21,-3 0,-1-2,-3 0,-3-2,-1-1,28-44,-2 3,0 0,0 1,0-1,1 1,0-1,1 1,0 0,0 1,1-1,0 1,0-1,1 1,0-1,0 1,1 0,0-1,1 1,0 0,0-1,1 1,0-1,0 1,1-1,0 0,4 6,21 21,0-5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1:35.0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1,'44'71,"-25"-44,0 0,-2 2,-1 0,-1 0,-1 2,-2 0,-1 0,-2 1,-1 0,-1 1,-2-1,-1 1,-2 1,-1-1,-2 0,-1 0,-1 0,-2 0,-1 0,-2-1,-1 0,-7 15,-64 94,62-115,1 0,2 2,0 0,2 0,1 2,2-1,1 1,-2 13,5 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1:35.3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45,'0'-7,"7"-11,3-1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18:35.4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1 126,'1'-1,"1"-1,-1 0,1 1,-1-1,1 1,0-1,0 1,-1 0,1 0,0 0,0 0,0 0,1 0,-1 0,0 1,0-1,0 1,0 0,1-1,-1 1,0 0,0 0,1 1,-1-1,0 0,0 1,0-1,0 1,1 0,-1-1,0 1,0 0,0 0,0 1,-1-1,1 0,0 1,0-1,-1 1,1-1,-1 1,0 0,1 0,0 1,143 214,-142-216,0 1,1-1,-1 0,1 0,-1 0,1 0,-1-1,1 1,-1-1,1 0,0 0,-1-1,1 1,-1 0,1-1,-1 0,1 0,-1 0,0-1,1 1,-1-1,0 1,0-1,0 0,0 0,0-1,0 1,-1-1,1 1,-1-1,0 0,0 0,0 0,0 0,0 0,-1 0,1 0,-1-1,0 1,0-1,0 0,8-8,126-227,-109 200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2:05.3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1 242,'2'35,"2"0,1 0,2-1,1 1,2-2,7 14,0 7,352 1221,-274-1021,-95-251,0-1,0 1,1-1,-1 1,1-1,0 1,0-1,0 1,0-1,0 0,0 1,1-1,-1 0,1 0,-1 0,1 0,0 0,0 0,0-1,0 1,0-1,0 1,0-1,0 0,1 1,-1-1,1 0,-1-1,1 1,-1 0,1-1,-1 0,1 1,-1-1,1 0,0 0,-1 0,1-1,-1 1,1-1,-1 1,1-1,-1 0,1 0,-1 0,0 0,1 0,-1-1,0 1,0-1,0 1,0-1,0 0,0 0,-1 0,1 0,-1 0,1 0,-1 0,0-1,0 1,1 0,-2-1,1 1,0-1,0 1,-1-1,0 1,1-1,-1 0,75-221,-12 4,-9-2,16-167,-18-102,-13 291,6-77,-31 220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2:06.0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0,'15'0,"27"0,29 0,32 0,6 0,7 0,-9 0,-8 0,-21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2:06.4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219 0,'-7'0,"-3"0</inkml:trace>
  <inkml:trace contextRef="#ctx0" brushRef="#br0" timeOffset="492.348">1 45,'7'0,"25"0,30 0,25 0,7 0,16 0,-2 7,2 3,-3-1,4-1,-11-3,-6-2,-21-1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2:20.9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0,'0'651,"4"-579,4 1,3-2,3 1,18 52,29 165,-32 126,-22-381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2:22.4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3,'43'43,"-15"7,-2 1,-2 2,-3 0,-2 1,-2 1,8 53,37 111,25 67,-86-280,0 0,0 0,0 0,1 0,0 0,0 0,0-1,1 1,0-1,0 1,1-1,-1 0,1 0,0 0,0-1,1 0,-1 1,2-1,-4-4,1 1,-1-1,0 0,1 0,-1-1,0 1,1 0,-1-1,0 0,1 1,-1-1,0 0,0 0,0 0,0 0,0-1,0 1,0 0,0-1,0 1,0-1,-1 0,1 0,-1 0,1 0,-1 0,0 0,0 0,0 0,0 0,0 0,0-1,1-1,33-60,-3-1,-3-3,-3 0,-2-1,9-53,-1 9,71-245,-88 299,-2 12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2:23.5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1,'0'1886,"15"-1784,4-55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2:36.3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0,'14'0,"21"0,25 8,34 1,30 8,8 1,-10-3,-18-4,-28-4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2:37.5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1,'8'0,"16"0,28 0,26 0,23 0,2 0,5 0,-8 0,-13 0,-15 0,-11 0,-9 0,-6 0,-4 0,7 0,-6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2:08.0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534 176,'-52'46,"-10"118,49-111,-15 57,4 1,5 2,5 0,5 0,4 4,11 428,-6-513,1-1,2 1,1-1,1 0,2-1,1 1,1-1,2-1,1 0,1 0,1-1,2-1,1 0,1-2,5 5,-18-24,1-1,0 0,1 0,-1 0,1-1,0 0,0-1,0 1,1-1,-1-1,1 1,0-1,-1-1,1 1,0-1,0-1,0 1,0-1,0-1,0 0,5-1,47-12</inkml:trace>
  <inkml:trace contextRef="#ctx0" brushRef="#br0" timeOffset="1440.371">1146 701,'3'-9,"0"0,1 0,0 1,0 0,1-1,0 2,0-1,1 0,0 1,1 0,-1 1,1-1,0 1,1 1,0-1,0 1,-5 2,0 0,1 0,-1 0,1 0,-1 1,1-1,0 1,0 0,0 0,0 0,0 1,1 0,-1 0,0 0,1 0,-1 0,1 1,-1 0,0 0,1 0,-1 1,1-1,-1 1,0 0,1 0,-1 1,0-1,0 1,0 0,0 0,0 0,0 1,-1-1,1 1,-1 0,1 1,14 15,-2 2,-1 0,0 1,-2 0,0 1,-2 0,0 1,-2 1,-1-1,-1 2,0-1,-2 1,-1-1,-2 1,0 0,-2 1,0-1,-2 0,-1 0,-1 0,-1-1,-3 5,3-15,0 0,-2 0,0-1,0 0,-1 0,-1-1,0 0,-1-1,-1 0,-10 10,20-22,-1 1,0 0,1 0,0-1,-1 1,1 0,-1 0,1 0,0 0,0 1,-1-1,1 0,0 0,0 1,0-1,1 1,-1-1,0 1,0-1,1 1,-1-1,1 1,0 0,-1-1,1 1,0 0,0-1,0 1,0 0,0-1,0 1,0 0,1-1,-1 1,1 0,-1-1,1 1,0-1,-1 1,1-1,0 1,0-1,0 0,0 1,0-1,0 0,1 0,-1 0,0 0,1 0,-1 0,0 0,1 0,-1-1,1 1,0 0,-1-1,1 1,-1-1,1 0,0 1,-1-1,1 0,0 0,-1 0,1 0,0-1,-1 1,1 0,1-1,517 107,-335-67,-117-26</inkml:trace>
  <inkml:trace contextRef="#ctx0" brushRef="#br0" timeOffset="2026.497">2985 1358,'8'0,"2"30,-8 24,-5 12,-23 8,-15 7,-8-3,4 0,-5-13,6-10,10-14</inkml:trace>
  <inkml:trace contextRef="#ctx0" brushRef="#br0" timeOffset="2753.778">3642 1096,'8'0,"17"0,12 0,29 0,26 0,19-7,7-3,4 0,-10 2,-25 3</inkml:trace>
  <inkml:trace contextRef="#ctx0" brushRef="#br0" timeOffset="3974.046">4999 570,'52'-34,"-14"21,1 1,0 2,0 1,1 2,0 2,1 2,-1 2,0 1,29 5,-61-5,0 2,0-1,0 1,-1 0,1 1,0 0,-1 0,0 1,1 0,-1 0,-1 0,1 1,-1 0,0 1,0-1,0 1,-1 0,0 0,0 1,0 0,-1 0,0 0,0 0,-1 1,0-1,0 1,-1 0,0 0,0 1,18 245,-20-244,1 7,-1 1,0-1,-1 1,-1-1,-1 0,0 0,-1 0,-1 0,-1 0,0-1,-1 0,-1 0,-8 12,-7-1,-1-1,-2-1,-1-1,0-1,-2-2,-1 0,0-2,-1-2,-1 0,-5-1,-54 33,88-32,41-14,-33-3,223-4,-180 3</inkml:trace>
  <inkml:trace contextRef="#ctx0" brushRef="#br0" timeOffset="4471.336">6489 1403,'0'7,"0"10,0 25,0 12,0 20,0 4,-7-11,-3-9,-7-15,-15-14,-10-13,2-8</inkml:trace>
  <inkml:trace contextRef="#ctx0" brushRef="#br0" timeOffset="5196.4">7934 615,'8'0,"9"22,2 15,6 16,-2 6,-4 9,1 7,-3 5,-3-2,-5-8,-4-1,5-12,0-8,-1-13</inkml:trace>
  <inkml:trace contextRef="#ctx0" brushRef="#br0" timeOffset="6204.442">9030 1,'10'2,"1"0,-1 1,0 0,0 0,0 1,-1 1,1 0,-1 0,0 1,-1 0,1 0,-1 1,0 0,5 7,-1-4,42 43,-2 2,-2 2,-3 3,-2 1,-4 3,-2 1,-3 1,-3 3,-3 0,-3 2,5 27,70 379,-85-389,-4 0,-3 1,-5 1,-3 15,-6-69,-2-1,-2 0,-1 0,-2 0,-1-1,-1-1,-2 0,-2-1,-17 26,-30 21,34-58</inkml:trace>
  <inkml:trace contextRef="#ctx0" brushRef="#br0" timeOffset="31607.226">7 4644,'-1'2,"0"2,0-1,0 0,0 0,0 0,1 0,0 1,-1-1,1 0,0 0,1 1,-1-1,0 0,1 0,0 0,0 1,0-1,0 0,0 0,1 0,-1-1,1 1,1 1,-2-2,26 72,4-1,3-1,3-2,3-2,3-1,12 10,136 165,-188-238,0 0,-1 0,1-1,0 1,1-1,-1 0,1 0,-1 0,1 0,0-1,0 1,0-1,1 0,-1 0,0-1,1 1,-1-1,1 0,-1 0,1-1,0 1,-1-1,1 0,0 0,-1 0,1-1,-1 0,1 0,0 0,-1 0,0-1,1 0,-1 0,0 0,0 0,0-1,0 1,0-1,-1 0,1 0,-1 0,3-4,12-26,-1 0,-2 0,-1-2,-2 1,-1-2,-2 0,-1 0,-2 0,-2-1,-1 0,-2 0,-1 0,-2 0,-2 0,-1 0,1-89,4-672,-53 459,-32-243,73 528</inkml:trace>
  <inkml:trace contextRef="#ctx0" brushRef="#br0" timeOffset="45205.065">6007 3460,'0'8,"0"9,0 25,0 20,0 29,0 14,0 4,0-2,0-4,0-12,0-14,0-13,0-9,8-7,9-12,10-12,0-10</inkml:trace>
  <inkml:trace contextRef="#ctx0" brushRef="#br0" timeOffset="45841.27">6532 4117,'8'0,"9"-7,10-3,15 1,30 1,11 3,13-6,5-1,-7 2,-20 2</inkml:trace>
  <inkml:trace contextRef="#ctx0" brushRef="#br0" timeOffset="49630.893">6314 3066,'-9'-1,"0"1,0-1,1 2,-1-1,0 1,1 0,-1 1,0 0,1 1,0 0,0 0,0 0,0 1,0 0,1 1,-1 0,-2 3,-9 7,1 0,1 1,1 1,0 1,1 1,1 0,1 0,1 1,0 1,2 0,0 1,-5 21,0 5,3 0,1 1,3 0,2 1,2 0,2 15,-1-18,3 0,2-1,2 1,1 0,3-1,2-1,2 1,3 3,166 341,-163-365,0 0,2-1,0-1,2 0,0-2,2-1,2 1,-14-14,-1 0,1 0,0-1,1-1,-1 0,1 0,0-2,1 1,-1-2,0 0,1 0,2-1,21 0</inkml:trace>
  <inkml:trace contextRef="#ctx0" brushRef="#br0" timeOffset="43405.928">4344 3811,'0'15,"0"12,0 24,0 11,0 2,0-2,0-4,0-12</inkml:trace>
  <inkml:trace contextRef="#ctx0" brushRef="#br0" timeOffset="44225.359">3993 4117,'489'-1,"-92"-42,-343 42,-6 1</inkml:trace>
  <inkml:trace contextRef="#ctx0" brushRef="#br0" timeOffset="41065.635">1760 3723,'-5'-9,"0"0,0 0,1-1,0 0,1 0,0 0,1 0,0 0,0-1,1 1,1-1,-1 1,2-1,-1 1,2-1,-1 1,2 0,-1 0,1-1,2-1,1-1,0 1,0 1,1-1,1 1,0 0,0 1,1 0,1 0,-1 1,1 0,1 1,0 0,0 0,1 1,0 1,0 0,0 1,1 0,-1 1,1 0,0 1,1 0,-1 1,0 1,1 0,-1 1,1 0,-1 1,0 1,1 0,7 3,-12-3,0 1,-1 0,1 1,-1 0,0 0,0 1,0 0,-1 0,1 1,-1 0,-1 0,1 1,-1 0,0 0,-1 0,0 1,0 0,0 0,-1 0,0 1,0 1,48 195,-45-166,5 41,-3 0,-4 0,-4 0,-7 66,0-121,0-1,-2 0,-1-1,-1 0,-1 0,-1-1,-1-1,-1 0,0 0,-2-2,0 0,-2 0,0-2,0 0,-2-1,0-1,-18 9,37-24,0 1,0-1,0 0,0 0,0 1,0-1,0 0,1 1,-1-1,0 1,0-1,0 1,1 0,-1-1,0 1,1 0,-1-1,0 1,1 0,-1 0,1 0,-1-1,1 1,0 0,-1 0,1 0,0 0,-1 0,1 0,0 0,0 0,0 0,0 0,0 0,0 0,0 0,0 0,1 0,-1-1,0 1,0 0,1 0,-1 0,1 0,-1 0,1 0,-1-1,1 1,-1 0,1 0,0-1,-1 1,1 0,0-1,0 1,-1-1,1 1,0-1,0 1,1-1,67 13,-52-11,247 40,-213-28</inkml:trace>
  <inkml:trace contextRef="#ctx0" brushRef="#br0" timeOffset="42694.638">2591 3066,'-1'-6,"1"1,0-1,0 0,0 1,1-1,0 0,0 1,0-1,1 1,0 0,0-1,0 1,1 0,-1 0,1 0,0 0,1 1,-1-1,1 1,0 0,0 0,0 0,1 1,-1-1,1 1,0 0,2 0,0-2,1 0,1 1,-1 0,1 0,-1 1,1 1,0-1,0 1,0 1,0 0,0 0,1 0,-1 1,0 1,0 0,0 0,1 1,-1 0,-1 0,1 1,0 0,-1 1,1-1,-1 2,0-1,0 1,-1 1,1-1,-1 1,-1 1,1-1,-1 1,0 0,0 0,-1 1,0 0,-1 0,1 0,-1 0,-1 1,0 0,0-1,-1 1,0 2,-2 204,-2-210,0 1,-1-1,1 0,-1 0,0 0,-1 0,1 0,-1-1,0 1,0-1,-1 0,1-1,-1 1,1-1,-1 1,0-1,-1-1,1 1,0-1,-1 0,0 0,1-1,-1 1,0-1,-5 0,4 0,0 0,0 1,1 0,-1 0,1 1,0 0,-1 0,1 0,1 1,-1-1,0 2,1-1,0 0,0 1,0 0,-1 2,6-4,0 0,0-1,1 1,-1 0,1 0,-1-1,1 1,0 0,0-1,0 1,0-1,0 1,1-1,-1 0,1 1,0-1,0 0,0 0,0 0,0 0,0-1,0 1,0 0,1-1,-1 1,1-1,-1 0,1 0,-1 0,1 0,0-1,-1 1,1-1,0 1,1-1,0 1,232 55,-180-44</inkml:trace>
  <inkml:trace contextRef="#ctx0" brushRef="#br0" timeOffset="54159.702">12357 3285,'0'15,"0"12,0 17,7 30,3 19,7 14,1 5,4-2,-1-5,-4-13,-5-14,-5-14,-3-10,-3-6,7-5,1-24,-1-15</inkml:trace>
  <inkml:trace contextRef="#ctx0" brushRef="#br0" timeOffset="55428.771">12708 2891,'7'0,"11"0,8 7,1 11,-5 9,-5 7,-7 6,-4 3,-4 10,-9 2,12-7,12-13,17-11,12-11,5-7,1-4,-1-4,-9 0</inkml:trace>
  <inkml:trace contextRef="#ctx0" brushRef="#br0" timeOffset="52128.122">11044 3548,'7'7,"3"11,-1 16,7 3,-1 2,-2 10,-4 4,-2 7,-4 2,-1-3,-2-11</inkml:trace>
  <inkml:trace contextRef="#ctx0" brushRef="#br0" timeOffset="52883.596">10999 3854,'15'0,"13"0,8 0,14 0,12 0,4 0,5 0,-9 0</inkml:trace>
  <inkml:trace contextRef="#ctx0" brushRef="#br0" timeOffset="47110.756">7497 3636,'18'-3,"1"1,-1-2,0 0,-1-2,1 0,-1 0,0-2,0 0,-1-1,3-3,-7 4,0 1,0-1,1 2,0 0,0 0,0 2,1-1,0 2,0-1,0 2,0 0,0 1,1 0,-1 1,0 1,0 0,2 1,-11 0,0 1,0-1,0 1,0 0,0 0,-1 0,1 1,-1-1,0 1,0 0,-1 0,1 1,-1-1,0 1,0 0,0 0,-1 0,1 0,-1 0,0 0,-1 0,0 1,1-1,-1 4,9 142,-10-134,-9 305,7-309,0 0,-2 0,1 0,-1-1,-1 1,0-1,-1 0,0-1,-1 1,0-1,-1-1,-3 5,-4 7,14-21,0 0,0 1,0-1,0 1,0-1,1 1,-1-1,1 1,-1-1,1 1,-1 0,1-1,0 1,0-1,0 1,0 0,0-1,0 1,1 0,-1-1,0 1,1 0,-1-1,1 1,0-1,-1 1,1-1,0 0,0 1,0-1,0 0,0 1,0-1,0 0,1 0,-1 0,0 0,1 0,-1 0,1 0,-1-1,1 1,-1 0,1-1,84 28,-74-25,284 52,-253-44,36 9,0-3,1-3,1-4,74-1,-120-10</inkml:trace>
  <inkml:trace contextRef="#ctx0" brushRef="#br0" timeOffset="48066.407">8942 3111,'9'0,"-1"0,1 1,0 0,-1 0,1 1,0 0,-1 0,0 1,0 1,0-1,0 1,0 0,-1 1,0 0,0 0,0 1,0-1,-1 2,0-1,-1 1,6 6,6 8,-1 0,-1 0,-1 2,-1-1,-1 2,-1 0,-1 0,-2 1,4 12,4 33,-3 0,-2 0,-4 1,-3 0,-3 4,-4 461,3-518,-1 0,-1 1,0-1,-1 0,-1 0,-1 0,-1-1,0 1,-2-2,1 1,-2-1,0 0,-5 5,-18 19</inkml:trace>
  <inkml:trace contextRef="#ctx0" brushRef="#br0" timeOffset="51306.405">9511 2584,'7'0,"0"0,0 0,-1 0,1 1,0 0,-1 0,1 1,-1 0,0 0,1 0,-1 1,0 0,0 0,0 0,-1 1,1 0,-1 0,0 1,0-1,-1 1,1 0,-1 0,0 1,0-1,-1 1,1 0,-1 0,-1 0,1 1,4 16,-2 1,-1 0,-1 1,0-1,-2 1,-1-1,-1 1,-3 12,-2-17,0-1,-2-1,0 1,-1-1,-1-1,0 0,-1 0,-1-1,-1 0,0-1,-1-1,-1 0,0-1,-1 0,0-2,-1 0,0 0,-1-2,0 0,-1-1,1-1,-3 0,-39 25,55-30,4-2,-1 0,1 0,-1-1,1 1,-1 0,1 0,-1 0,1 1,-1-1,1 0,-1 1,1-1,-1 1,1-1,0 1,-1-1,1 1,0 0,-1 0,1 0,0 0,0 0,0 0,0 0,0 0,0 0,0 0,0 1,0-1,1 0,-1 1,1-1,-1 1,1-1,-1 0,1 1,-1-1,1 1,0-1,0 1,0-1,0 1,0-1,0 1,1-1,-1 1,0-1,1 1,-1-1,1 1,-1-1,1 0,0 1,0-1,0 0,0 1,31 4,0-1,0-2,0-1,1-2,-1-1,15-2,30-1,135 1,-151 2</inkml:trace>
  <inkml:trace contextRef="#ctx0" brushRef="#br0" timeOffset="57959.818">489 2803,'456'-42,"933"41,354 27,98-6,-1201-23,352 2,-142-122,-56 113,-458 13,13-20,-211-6,-2-6,-1-6,4-7,169-15,-145 14,-109 26,1 3,0 2,0 3,1 2,8 2,1277 9,-640-4,-693-1,0 1,0 0,0 0,1 0,-1 1,0 1,0-1,0 1,0 1,-1-1,1 1,-1 1,1-1,-1 1,0 0,0 1,-1 0,1 0,-1 1,0-1,-1 1,1 0,-1 1,-1-1,1 1,-1 0,0 0,0 1,-1-1,0 1,0 3,52 216,-39-175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3:10.9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0,'7'0,"11"0,16 0,10 0,13 0,3 0,0 0,-3 0,-11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18:36.3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0,'7'0,"11"0,16 0,10 0,6 0,0 0,-7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3:11.4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0,'0'8,"7"1,10 1,17-3,18-2,14-1,12-3,6 0,-2-1,-1 0,-14-1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3:19.0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1 400,'0'-5,"0"-1,0 0,0 0,1 0,0 0,0 0,0 1,1-1,-1 0,1 1,1 0,-1-1,1 1,0 0,0 0,1 0,-1 1,1-1,0 1,0 0,1 0,-1 0,6-3,35-23,1 2,2 2,0 2,2 3,28-9,16-7,-67 24,1 1,0 1,1 1,1 2,-1 1,1 1,0 1,1 2,-1 1,1 2,-1 1,1 1,15 4,-40-5,1 2,-1-1,0 1,0 0,0 0,0 1,0 0,-1 0,1 0,-1 1,0 0,-1-1,1 2,-1-1,0 1,0-1,-1 1,1 0,-1 0,-1 1,1-1,-1 0,0 1,-1 0,1-1,-1 3,0 181,-2-177,-1 1,-1 0,0-1,-1 1,-1-1,0 0,0 0,-1-1,-1 1,0-1,-1-1,0 0,-1 0,0 0,-1-1,0 0,0-1,-1 0,0-1,-1 0,0-1,0 0,-2-1,-288 148,228-115,75-36,-1-1,0 0,1 0,-1 0,1 0,0 0,0 0,-1 0,1 0,0 0,1-1,-1 1,0 0,1 0,-1-1,0 1,1-1,0 0,-1 1,1-1,0 0,0 0,0 0,0 0,0 0,0 0,0-1,0 1,0-1,0 1,0-1,0 0,0 0,0 0,1 0,-1 0,0 0,0-1,2 0,1 2,181 28,-135-24,0 2,-1 2,0 2,-1 3,0 1,45 22,-84-32,-1 0,-1 1,1 0,-1 1,0 0,0 0,-1 1,0-1,0 2,-1-1,0 1,0 0,-1 0,0 0,-1 1,0 0,0 0,-1 0,-1 0,0 0,0 1,-1-1,0 1,-1-1,0 1,0 0,1 28,-1 0,-2 0,-2 0,-2 0,-1-1,-3 4,7-29,-1-1,-1 0,0 0,-1 0,0-1,-1 1,0-2,-1 1,0-1,-1 0,0 0,0-1,-1-1,0 1,0-2,-1 1,0-1,-1-1,0 0,0-1,-72 21,0-5,0-3,-2-4,0-4,-1-3,1-4,-1-4,-23-6,30 5,26 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3:16.8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90,'7'0,"10"0,18-7,16-3,24-7,20 0,9 3,1 3,-8 4,-7 3,-19 2</inkml:trace>
  <inkml:trace contextRef="#ctx0" brushRef="#br0" timeOffset="510.071">219 265,'8'0,"17"0,12 0,29 0,33 0,23 0,19 0,9 0,-6 0,-14 0,-27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3:14.0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2352,'87'53,"113"83,-195-136,1 0,-1 0,0 0,0-1,0 0,0 0,0 0,0 0,0-1,0 0,-1 0,1 0,-1 0,1-1,-1 0,0 0,0 0,0-1,0 1,-1-1,1 0,-1 0,0 0,0 0,0 0,-1-1,0 1,0-1,0 0,0 0,-1 0,1 0,-1 0,-1 0,1 0,-1 0,0 0,0 0,0 0,-1-1,17-107,-5-1,-5 0,-8-107,0 110,3-77,2 26,-8 0,-6 1,-17-60,-15 28,-8 2,-61-144,109 329,2 4,-1 0,1-1,0 1,-1 0,1-1,0 1,0 0,0-1,1 1,-1-1,1 1,-1-1,1 0,0 1,0-1,0 1,0-1,0 0,1 1,-1-1,1 1,0-1,0 1,0 0,0-1,0 1,0 0,1-1,-1 1,1 0,-1 0,1 0,0 0,0 1,0-1,0 0,0 1,0-1,0 1,1 0,-1 0,1-1,20-4,2 1,-1 1,0 1,1 1,-1 1,1 1,0 1,-1 1,20 5,-17-4,814 131,-385-52,-126-53,-197-9,-93-13</inkml:trace>
  <inkml:trace contextRef="#ctx0" brushRef="#br0" timeOffset="1981.195">1270 688,'-13'3,"0"1,0 0,0 1,1 0,0 1,0 0,0 1,1 0,0 1,1 1,0-1,0 1,0 1,1 0,1 0,0 1,0 0,0 3,-46 130,53-140,1-1,0 1,0 0,0 0,0 0,1-1,-1 1,1 0,0-1,0 1,0 0,0-1,1 1,0-1,0 0,0 1,0-1,0 0,0 0,1 0,-1-1,1 1,0-1,0 1,0-1,0 0,0 0,1 0,-1-1,1 1,-1-1,1 0,-1 1,1-2,0 1,-1 0,1-1,3 0,9 2,-1-1,1-1,0-1,-1 0,1-1,-1-1,0 0,1-1,-2-1,1 0,0-1,-1-1,4-3,-12 7,0 0,-1 0,1-1,-1 0,0-1,0 1,0-1,-1 0,1 0,-1 0,-1 0,1-1,-1 0,0 0,0 0,0 0,-1 0,0 0,0-1,-1 1,0-1,0 0,0 1,-1-1,0 1,0-1,-1 0,1 1,-2-1,1 1,-2-6,3 10,0 1,1 0,-1 0,0-1,0 1,0 0,0-1,0 1,0 0,-1-1,1 1,0 0,-1 0,1-1,0 1,-1 0,0 0,1 0,-1-1,0 1,1 0,-1 0,0 0,0 0,0 0,0 1,0-1,0 0,0 0,0 1,-1-1,1 0,0 1,0-1,-1 1,1 0,0-1,0 1,-1 0,1 0,0 0,-1 0,1 0,0 0,-1 0,1 0,0 0,0 1,-1-1,1 0,0 1,0 0,-1-1,1 1,0-1,0 1,0 0,0 0,-1 1,-5 17,1 0,1 1,0-1,2 1,0 1,1-1,1 0,1 0,2 5,-3 11,1 2,2 1,2-1,1 0,2 0,2-1,1 0,2 0,1-1,5 6,92 300,-94-285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6:23.2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0 218,'13'4,"0"1,-1 1,0 0,0 0,0 1,-1 1,0 0,0 0,-1 1,0 0,-1 1,0 0,0 1,-1 0,0 0,-1 1,-1 0,0 0,0 0,-1 1,-1 0,3 11,1-7,57 146,-6 3,4 45,-39-130,122 418,-101-371,-45-127,0-1,0 1,0 0,1-1,-1 1,0-1,0 1,0-1,1 1,-1-1,0 1,1-1,-1 1,0-1,1 0,-1 1,1-1,-1 1,0-1,1 0,-1 0,1 1,-1-1,1 0,-1 0,1 1,-1-1,1 0,0 0,-1 0,1 0,-1 0,1 0,-1 0,1 0,0 0,-1 0,1 0,-1 0,1 0,-1 0,1-1,-1 1,1 0,-1 0,1-1,-1 1,1 0,-1-1,1 1,-1 0,0-1,1 1,-1-1,0 1,1-1,-1 1,0-1,1 1,-1-1,0 1,0-1,0 1,1-1,17-47,-13 31,296-749,-199 539,-74 53,-22 83,27-257,-32 307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6:25.8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1 465,'11'-3,"1"-1,-1-1,0 1,-1-2,1 0,-1 0,0-1,0 0,-1 0,0-1,-1-1,1 1,-2-1,1-1,-1 1,-1-1,1-1,-1 0,3-2,181-266,-187 276,0 0,0 0,0 1,0-1,0 1,1 0,-1 0,0 0,1 0,0 0,0 1,-1 0,1 0,0 0,0 0,0 0,0 1,0 0,0 0,0 0,0 0,0 1,0-1,0 1,0 0,-1 0,1 1,0-1,0 1,-1-1,1 1,-1 1,0-1,1 0,-1 1,0-1,-1 1,1 0,0 0,-1 0,1 0,-1 1,0-1,1 3,222 338,-161-232,-51-76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6:29.5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1,'7'0,"18"0,12 0,14 0,6 0,2 0,-3 0,-4 0,-2 0,-3 0,-2 0,0 0,-2 0,-7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6:30.3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1,'7'0,"17"0,28 0,11 0,4 0,-4 0,-11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6:31.1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1,'0'7,"7"18,3 19,-1 10,6 10,1 2,-3-3,-4 3,-3-3,-2-4,-3-4,0-5,-2-4,1-9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6:31.9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0 135,'8'-7,"16"-3,28 0,19 2,20-5,25 0,14 2,15 3,-2 2,-10 3,-21-5,-22-10,-25-1</inkml:trace>
  <inkml:trace contextRef="#ctx0" brushRef="#br0" timeOffset="1876.332">437 441,'4'-8,"-1"0,1-1,1 2,-1-1,1 0,1 1,-1 0,1 0,0 0,1 1,0 0,0 0,0 1,1 0,-1 0,1 1,0 0,1 0,-1 1,1 0,-1 0,1 1,3 0,-2-2,147-33,-152 37,-1 0,1-1,-1 2,1-1,-1 0,1 1,-1 0,0 0,1 0,-1 1,0-1,0 1,0 0,0 0,0 1,0-1,-1 1,1-1,-1 1,1 1,-1-1,0 0,-1 1,1-1,0 1,-1 0,0 0,0 0,0 0,-1 0,1 0,-1 1,1 3,-4 259,2-257,0 0,0-1,-1 1,0 0,-1 0,0-1,0 1,-1-1,0 0,-1 0,0 0,-1 0,0 0,0-1,0 0,-1 0,-1-1,1 1,-1-1,0-1,-8 6,-2-1,15-11,0 0,1 1,-1-1,0 0,0 1,0-1,0 1,1 0,-1-1,0 1,0 0,1 0,-1 0,1 0,-1 0,1 1,-1-1,1 0,0 1,0-1,-1 1,1-1,0 1,0 0,1-1,-1 1,0 0,1 0,-1 0,1 0,-1-1,1 1,0 0,0 0,0 0,0 0,0 0,0 0,0 0,1-1,-1 1,1 0,-1 0,1 0,0-1,0 1,-1 0,1-1,1 1,-1 0,0-1,0 1,0-1,1 0,-1 0,1 1,-1-1,1 0,-1 0,1 0,1 0,53 33,-46-30,0 1,0 1,-1-1,0 1,0 1,0 0,-1 0,0 1,-1-1,1 2,-1-1,-1 1,0 0,0 1,-1-1,3 7,-5-3,-1 0,0 1,0-1,-1 0,-1 1,0-1,-1 0,-1 1,0-1,-1 0,0 0,-1 0,0-1,-1 1,0-1,-1 0,-1 0,0-1,0 0,-1 0,-1-1,1 0,-2 0,1-1,-1 0,-1-1,0 0,0-1,0 0,-1 0,0-1,0-1,-1 0,1-1,-1 0,0-1,0-1,-1 0,1 0,-3-1,-163-6,141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18:37.5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174 1,'0'7,"0"10,0 10,0 7,0 6,0 3,0 2,0-7</inkml:trace>
  <inkml:trace contextRef="#ctx0" brushRef="#br0" timeOffset="1114.279">0 219,'0'-7,"7"-4,10 2,10 1,7 3,6 1,11 2,4 2,0 0,-2 0,-10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6:36.4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368 23,'-1'-1,"-1"-1,1 0,-1 0,0 1,0-1,1 1,-1-1,0 1,0 0,-1 0,1 0,0 0,0 0,0 0,-1 1,1-1,0 1,-1-1,1 1,0 0,-1 0,1 0,-1 0,1 0,0 1,-1-1,1 1,0 0,0-1,-1 1,1 0,0 0,0 1,0-1,0 0,0 1,0-1,1 1,-1-1,-1 3,-18 9,1 2,0 0,1 1,1 1,0 1,1 1,2 0,0 1,0 0,-2 9,0 13,1 1,3 0,1 1,3 0,1 1,2 0,3 0,1 0,2 1,2-1,5 18,-4 37,-4 71,-3-98,3 0,4 0,2 0,4-1,3 0,3 0,13 31,-24-88,0 0,2 0,0 0,0-1,2 0,0 0,0-1,1 0,1-1,0 0,0 0,2-1,-1 0,1-1,1 0,0-1,0-1,1 0,0-1,0 0,0-1,3 0,29 0,-5-4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6:37.8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9 302,'-1'-2,"0"1,0 0,0-1,0 1,1-1,-1 1,0-1,1 1,-1-1,1 1,0-1,-1 1,1-1,0 0,0 1,0-1,0 1,0-1,1 0,-1 1,0-1,1 1,-1-1,1 0,-1 1,1 0,0-1,0 1,0-1,0 1,0 0,0 0,0-1,0 1,18-19,0 0,1 2,1 0,1 1,0 1,1 1,15-6,-7 4,2 2,0 1,0 1,1 2,1 1,-1 2,2 2,-1 1,1 1,2 2,-30 3,0-1,0 1,0 1,-1 0,1 0,-1 0,1 1,-1 0,0 0,0 1,0 0,0 0,-1 1,0 0,0 0,0 0,0 1,-1 0,0 0,0 0,-1 1,1-1,-1 1,-1 0,0 0,0 1,1 1,50 214,-52 129,-6-340,-1 0,-1-1,0 1,-1-1,0-1,-1 1,0-1,0-1,-1 1,0-1,-1-1,0 0,0 0,-1-1,0 0,0-1,-1-1,0 1,0-2,0 0,0 0,-1-1,0 0,-269 35,284-38,-1 1,0-1,0 1,1 0,-1-1,0 1,0 0,0 0,0 0,0 0,0 0,0 0,0 0,-1 0,1 0,0 1,-1-1,1 0,0 0,-1 1,0-1,1 0,-1 1,0-1,0 0,1 1,-1-1,0 1,0-1,-1 0,1 1,0-1,0 0,-1 1,1-1,-1 0,1 1,-1-1,1 0,-1 0,0 0,0 1,0-1,1 0,-1 0,0 0,0 0,0 0,-1-1,1 1,0 0,0 0,0-1,-1 1,1-1,0 1,0-1,-1 0,1 1,-1-1,1 0,0 0,-1 0,0 0,392 92,-170-40,-180-48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6:38.4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334 0,'0'7,"0"33,-8 24,-2 16,-14 9,-4-2,-4-2,-4-8,-11-17,-4-19,-2-16,8-12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6:40.6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204 1,'7'0,"11"0,1 15,-2 12,-4 9,-4 6,-4 11,-3 3,-16 7,-13 1,-18-3,-7-5,-4-12,2-5,9-11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6:41.1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0,'8'0,"17"0,4 15,-3 27,10 28,-3 11,-5 6,-1 10,-5-3,-6 4,-5 8,-6 1,-2-18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6:41.9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0,'85'149,"-44"-40,-5 2,-5 1,-5 1,-5 2,-5 0,-5 1,-5 0,-9 105,3-160,-3-1,-3 1,-2-1,-3-1,-2 1,-6 7,-28 57,-5-1,-6-3,-28 37,59-107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6:39.0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1 656,'7'0,"11"0,9 0,7 0,14 0,4 0,3 0,-2 0,-2 0,-2 0,-2 0,-2 0,-1 0,-7 0</inkml:trace>
  <inkml:trace contextRef="#ctx0" brushRef="#br0" timeOffset="1092.982">964 43,'25'-9,"0"1,1 1,0 2,0 0,1 1,-1 2,1 1,4 1,-15-1,-4 0,0 1,-1 0,1 1,0 1,-1-1,1 2,-1-1,1 2,-1 0,0 0,0 1,-1 0,1 0,-1 2,-1-1,1 1,-1 0,0 1,-1 0,1 1,-2 0,1 0,-1 0,-1 1,0 0,4 9,5 22,-2 0,-2 1,-2 1,-2-1,-1 1,-3 0,-1 1,-2-1,-2 0,-2 0,-4 12,5-30,-2-1,-1 1,-1-1,-1 0,-1-1,-1 1,-1-2,-3 4,-33 77,48-98,-1 0,1 0,1-1,-1 1,1-1,0 1,0-1,0 0,0 1,1-1,0 0,0-1,0 1,0 0,0-1,1 0,0 0,-1 0,1 0,0 0,1-1,-1 0,0 0,1 0,-1 0,1-1,-1 0,1 1,0-2,0 1,-1-1,1 1,0-1,0-1,4 0,8 5,231 53,-187-43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6:53.3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1 450,'5'2,"1"0,-1 0,0 0,1 1,-1 0,0 0,-1 0,1 1,-1-1,1 1,-1 0,0 0,0 1,-1-1,0 1,1 0,-1 0,-1 0,1 0,-1 1,0-1,0 1,-1-1,1 1,-1 0,-1-1,1 1,-1 0,0 0,0 0,0-1,-1 1,-1 3,7 30,17 205,-27-222,-2-30,-2-39,-3-401,13 431,0 0,1 0,1 0,0 1,1-1,1 1,1 0,0 0,1 0,1 1,0 0,1 1,1 0,0 0,1 1,0 0,1 1,0 1,1-1,1 2,0 0,0 1,0 0,8-2,71-30,-55 21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6:50.7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188 1051,'0'-1,"-1"0,0 0,1 0,-1 0,0 0,1 0,-1 0,0 0,0 0,0 0,0 1,0-1,0 0,0 0,0 1,0-1,0 1,0-1,0 1,-1 0,1-1,0 1,0 0,0 0,-1 0,1 0,0 0,0 0,0 0,-1 0,1 0,0 1,0-1,0 0,-1 1,1-1,0 1,0-1,0 1,0 0,0-1,0 1,0 0,0 0,0 0,1 0,-1-1,0 1,0 0,1 1,-1-1,1 0,-1 0,1 0,-1 0,1 0,-1 2,-17 26,0 2,2 0,1 1,2 0,1 1,2 1,1 0,1 0,2 1,2-1,1 1,1 0,2 0,2 1,1-1,2 0,-5-29,1 0,1 0,-1 0,1 0,0 0,0 0,1 0,0 0,0-1,0 1,1-1,-1 0,1 0,1 0,-1-1,1 1,-1-1,1 0,0-1,1 1,-1-1,1 0,-1 0,1-1,0 1,0-1,0-1,0 1,1-1,-1 0,0 0,0-1,1 0,3 0,50 3,-4-2</inkml:trace>
  <inkml:trace contextRef="#ctx0" brushRef="#br0" timeOffset="418.109">319 0,'0'15,"0"27,7 29,18 33,12 27,15 15,5-3,1-4,-2-18,-10-21,-6-22,-10-15,-10-12,-8-14</inkml:trace>
  <inkml:trace contextRef="#ctx0" brushRef="#br0" timeOffset="758.701">539 1184,'7'0,"33"0,31 0,26 0,12 0,10 0,-2 0,-4 0,-15 0,-16 0,-23 0</inkml:trace>
  <inkml:trace contextRef="#ctx0" brushRef="#br0" timeOffset="1699.756">1590 1051,'0'1,"0"-1,0 1,-1-1,1 1,0 0,0-1,-1 1,1-1,0 1,-1-1,1 1,-1-1,1 0,0 1,-1-1,1 1,-1-1,1 0,-1 1,1-1,-1 0,1 0,-1 1,0-1,1 0,-1 0,1 0,-1 0,0 0,1 0,-1 0,1 0,-1 0,0 0,1 0,-1 0,1 0,-1 0,1-1,-1 1,0 0,1 0,-1-1,1 1,-1 0,1-1,-1 1,1 0,0-1,-1 1,1-1,-1 1,1-1,0 1,-1-1,1 1,0-1,0 1,-1-1,1 1,0-1,-5 12,1 0,0 0,1 1,0 0,1 0,0 0,1 0,0 0,1 0,0 0,1 0,1 0,0 0,0 0,1-1,1 1,0-1,0 1,1-1,0-1,1 1,1-1,0 0,0 0,0-1,1 0,1 0,1 1,8 1,0-1,0-1,1-1,0 0,0-1,0-1,1-1,0-1,1-1,-1 0,0-1,1-2,-1 0,1-1,-1-1,19-4,-33 3,0 0,0 1,0-2,-1 1,1-1,-1 1,0-2,0 1,-1 0,1-1,-1 0,0 0,0 0,-1-1,1 1,-1-1,0 0,-1 0,0 0,0 0,0 0,0-1,-1 1,0 0,0-1,-1 1,0-1,0 1,-1-1,0 0,-45-192,41 188,-1 0,-1 1,0 0,0 0,-1 0,0 1,0 0,-1 1,-1 0,1 0,-1 1,0 0,-1 1,0 0,0 0,0 1,0 1,-1 0,0 1,0 0,0 0,0 2,0-1,-11 1,17 2,0 0,0 0,0 1,0 0,1 0,-1 0,1 0,-1 1,1 0,0 0,0 1,0-1,1 1,-1 0,1 0,0 1,0-1,0 1,1 0,-1 0,1 0,0 0,1 1,-1-1,1 1,0 0,1 0,0-1,-1 1,2 0,-1 0,1 0,0 0,0 4,-4 8,-5 22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6:49.2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48,'71'132,"192"460,-217-510,-45-80,0-1,0 0,0 0,0 1,0-1,0 0,0 0,0 0,0 0,1 0,-1-1,0 1,1 0,-1-1,1 1,-1 0,1-1,-1 0,1 1,-1-1,1 0,-1 0,1 0,0 0,-1 0,1 0,-1 0,1-1,-1 1,1 0,-1-1,1 0,-1 1,1-1,-1 0,0 1,1-1,-1 0,0 0,0 0,0 0,1 0,-1-1,0 1,-1 0,1 0,0-1,0 1,0-1,-1 1,1 0,-1-1,1 1,-1-2,50-205,-45 169,49-346,-46 321</inkml:trace>
  <inkml:trace contextRef="#ctx0" brushRef="#br0" timeOffset="881.714">789 356,'22'0,"6"1,0 0,0-2,1-1,-2-1,1-2,0-1,-1-1,0-1,17-8,114-86,-154 100,-1-1,0 0,1 0,-1 0,0 0,0-1,0 1,-1-1,1 0,-1 0,0 0,0 0,-1 0,1 0,-1-1,0 1,0 0,0-1,0 1,-1-1,0 1,0-1,0 1,0-1,-1 1,0-1,0 1,0 0,0-1,-1 1,0 0,0 0,0 0,0 0,0 0,-1 1,0-1,0 1,-1-2,-5-1,0 0,-1 0,0 1,0 0,0 1,0 0,0 1,-1 0,0 1,1 0,-1 0,0 1,0 1,0 0,0 0,0 1,0 1,0 0,1 0,-1 1,1 0,-1 1,1 0,0 1,1 0,-1 0,1 1,0 0,0 1,1 0,0 0,0 1,0 0,-5 8,4 1,0 0,2 0,0 1,0 0,2 0,0 0,1 1,1 0,1 0,0 0,2 0,0 0,1 0,1 0,1 0,0-1,2 1,0-1,1 0,0 0,2 0,0-1,1 0,1-1,0 0,1-1,1 0,1 0,1 0,7-2,0-1,1-1,1-1,0-1,0-1,0-1,1 0,0-2,1-2,-1 0,0-1,1-1,0-1,-1-2,20-3,-12 4,75-10,-73-1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18:40.3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1,'-3'2,"0"0,0 1,0-1,0 1,1-1,-1 1,1 0,0 0,-1 0,1 0,1 0,-1 1,0-1,1 1,0-1,0 1,0-1,0 1,0 0,1-1,0 1,0 0,0 0,0-1,0 1,1 1,-1 5,1 0,1-1,-1 1,2 0,-1 0,1-1,1 1,0-1,0 0,0 0,1-1,1 1,0-1,0 0,0 0,1-1,0 0,0 0,1-1,0 0,0 0,1-1,-1 0,10 4,-14-9,1 0,0 0,-1 0,1 0,0-1,-1 0,1 0,-1 0,1 0,-1-1,1 0,-1 0,0 0,0 0,0-1,0 1,0-1,-1 0,1 0,-1-1,0 1,0-1,0 1,0-1,0 0,-1 0,0 0,0-1,0 1,-1 0,1-2,69-71,-66 75,-1 1,1-1,0 1,0 1,1-1,-1 1,0-1,0 1,0 1,0-1,0 1,0 0,0 0,0 1,0-1,0 1,-1 0,1 0,0 1,-1-1,0 1,22 17</inkml:trace>
  <inkml:trace contextRef="#ctx0" brushRef="#br0" timeOffset="1350.05">84 350,'8'8,"9"2,17 0,11-3,4-1,2-3,-8-1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6:47.0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3910 1052,'7'30,"11"24,1 11,6 2,-3-4,-4-4,-5-5,-5-5,-4-10</inkml:trace>
  <inkml:trace contextRef="#ctx0" brushRef="#br0" timeOffset="433.687">4216 1,'15'15,"12"42,2 33,3 32,11 25,6 9,-5-7,-11-13,-3-16,-7-20,7-12,0-21</inkml:trace>
  <inkml:trace contextRef="#ctx0" brushRef="#br0" timeOffset="850.055">4347 919,'0'-7,"8"-3,17 1,19 2,24 1,24 3,10 1,3 2,6 0,-8-8,-15-1,-22-8,-22 0</inkml:trace>
  <inkml:trace contextRef="#ctx0" brushRef="#br0" timeOffset="-1855.355">1106 789,'8'0,"2"7,7 18,0 11,6 16,-2 13,10-5,1-4,9-13,12-12,21-13,11-9,-1-6,-6-3,-3-2,-6-16,-15-4</inkml:trace>
  <inkml:trace contextRef="#ctx0" brushRef="#br0" timeOffset="-1330.438">2026 307,'0'82,"3"0,4 0,4-1,3 0,18 58,135 451,-166-581,2 0,-1 0,1-1,1 1,0-1,0 1,0-1,1-1,0 1,1 0,0-1,0 0,0-1,1 1,0-1,0-1,1 1,0-1,0-1,0 1,0-1,1-1,-1 1,1-1,0-1,0 0,0 0,0-1,0 0,1 0,2-1,32-8</inkml:trace>
  <inkml:trace contextRef="#ctx0" brushRef="#br0" timeOffset="-387.592">2727 1140,'4'1,"0"1,1-1,-1 1,0 1,0-1,0 1,0-1,0 1,-1 0,1 0,-1 1,0-1,0 1,0-1,0 1,-1 0,1 0,-1 0,0 1,-1-1,1 0,-1 1,1-1,-1 4,24 39,-23-48,0 1,-1-1,1 0,0 0,0 0,-1 0,1 0,0 0,-1 0,1-1,-1 1,0 0,1-1,-1 0,0 1,0-1,0 1,0-1,0 0,0 0,-1 0,1 1,0-1,-1 0,0 0,1 0,-1 0,0 0,0 0,0 0,0 0,0 0,-1 0,1 0,-1-1,5-26,0-1,2 1,1 1,2-1,0 1,2 0,2-1,-8 19,0 0,0 1,1 0,0 0,0 0,1 1,1 0,-1 0,1 1,0 0,1 0,0 1,0 0,0 1,1 0,0 0,-1 1,2 0,-1 1,0 0,1 1,0 3,-1 1,0 0,0 1,0 0,0 1,0 0,-1 1,1 0,-1 0,0 1,-1 0,0 0,0 1,0 0,-1 1,1 0,-2 0,1 0,-1 1,-1 0,0 0,0 0,-1 1,0 0,0-1,1 11,14 15,50 105,-46-85</inkml:trace>
  <inkml:trace contextRef="#ctx0" brushRef="#br0" timeOffset="7503.898">231 2979,'0'-8,"7"-2,18 38,12 43,-1 18,1 24,-5 6,-9-8,-8-17,-6-31,-5-48,-3-50,-10-33,-2-28,0-28,2 8</inkml:trace>
  <inkml:trace contextRef="#ctx0" brushRef="#br0" timeOffset="8411.273">845 2540,'6'3,"-1"-1,1 2,0-1,-1 1,0 0,0 0,0 0,0 1,-1-1,1 1,-1 0,0 1,-1-1,1 1,-1-1,0 1,-1 0,0 0,1 1,-2-1,1 0,-1 1,0-1,0 0,-1 1,0-1,0 1,0 0,-1-1,-1 6,2 0,0 1,-1-1,0 0,-1 0,0 1,-1-1,-1-1,0 1,0 0,-1-1,0 0,-1 0,-1 0,1-1,-2 0,1-1,-1 1,-1-1,0-1,0 1,-1-2,0 1,0-1,0-1,-1 0,0 0,0-1,-1-1,0 0,-5 1,-278 35,242-31</inkml:trace>
  <inkml:trace contextRef="#ctx0" brushRef="#br0" timeOffset="9154.445">931 2497,'0'-8,"0"-9,-15-3,-19-4,-12 1,-20 5,-7 6,-13 4,1 4,-1 2,8 2,9 1,-6 8,-5 9,4 2,14-3</inkml:trace>
  <inkml:trace contextRef="#ctx0" brushRef="#br0" timeOffset="10204.973">1500 2672,'-3'-2,"0"0,0 0,0 0,0 0,-1 0,1 1,0 0,-1-1,1 1,-1 1,0-1,1 0,-1 1,0 0,1 0,-1 0,0 0,1 0,-1 1,0 0,1 0,-1 0,1 0,-1 0,1 1,-1-1,1 1,0 0,0 0,0 0,-1 2,-91 74,87-72,0 1,0 0,0 0,1 0,1 1,-1 0,1 1,0-1,1 1,0 0,1 0,0 1,0 0,1-1,0 1,0 0,1 0,1 1,0-1,0 0,1 0,0 1,1 3,1-12,0-1,-1 1,1-1,0 1,0-1,0 0,0 0,0 0,0 0,0 0,0 0,1 0,-1-1,0 1,0-1,1 0,-1 1,0-1,1 0,-1 0,0-1,0 1,1 0,-1-1,0 0,0 1,1-1,-1 0,0 0,0 0,0 0,0 0,0-1,-1 1,1-1,0 1,-1-1,1 0,-1 1,1-1,-1 0,0 0,1 0,-1 0,0 0,-1 0,1-1,0 1,-1 0,1-1,12-10,-2 4,2 1,-1 0,1 0,0 1,0 1,1 1,0 0,0 0,0 1,1 1,-1 1,1 0,0 1,0 0,-1 1,1 1,0 0,-1 1,1 1,-1 0,1 1,-1 0,0 1,7 5,81 13,-59-20,-11-5</inkml:trace>
  <inkml:trace contextRef="#ctx0" brushRef="#br0" timeOffset="11086.524">2157 2672,'85'134,"-15"-27,-68-108,0 0,-1 0,1 0,0 0,-1 0,1-1,-1 1,1 0,-1-1,0 1,0-1,0 1,1-1,-1 1,-1-1,1 0,0 0,0 0,-1 1,1-1,-1 0,1 0,-1 0,0 0,0 0,0 0,0 0,0 0,0 0,0 0,-1 1,0-3,2-4,2-9,0 0,2 0,0 1,0-1,2 1,0 0,1 1,0-1,1 1,1 1,1 0,0 1,0 0,1 0,1 1,0 1,1 0,0 1,1 0,0 1,0 1,1 1,0 0,0 1,1 0,9-1,30-6,-7 5</inkml:trace>
  <inkml:trace contextRef="#ctx0" brushRef="#br0" timeOffset="12647.076">3165 2715,'60'52,"29"0,-87-51,1-1,-1 1,0-1,1 0,-1 0,1 0,-1-1,1 1,-1 0,1-1,-1 0,0 1,1-1,-1 0,0 0,0-1,0 1,1 0,-1-1,-1 1,1-1,0 0,0 1,0-1,-1 0,1 0,-1 0,0 0,0 0,1-1,-1 1,-1 0,1-1,0 1,0 0,-1-1,0 1,1-1,-1-1,1 0,0-1,0 1,0 0,0-1,-1 1,0-1,0 1,0-1,0 0,-1 1,0 0,0-1,0 1,0 0,-1-1,0 1,1 0,-2 0,1 0,0 0,-1 1,0-1,0 1,0-1,0 1,0 0,-1 0,1 0,-1 1,0-1,0 1,0 0,0 0,0 0,0 1,0 0,-1-1,1 1,-1 1,-309-7,196 27,115-19,0 0,0 1,1 0,-1-1,1 1,-1 0,1 0,0 0,0 1,0-1,0 0,0 1,0-1,0 1,1 0,0 0,-1-1,1 1,0 0,0 0,1 0,-1 0,1 0,-1 1,1-1,0 0,0 0,0 0,1 0,-1 0,1 0,-1 0,1 0,0 0,0 0,1 0,-1 0,1 4,0 0,0-1,1 1,-1-1,2 1,-1-1,1 0,0 0,0 0,0-1,1 0,0 1,0-2,0 1,1 0,-1-1,1 0,0-1,0 1,1-1,-1 0,1-1,0 1,-1-1,1-1,0 1,0-1,0 0,0-1,0 0,0 0,1 0,-1-1,0 0,0 0,-1-1,1 0,0 0,0-1,-1 0,0 0,1 0,-1-1,0 0,3-3,-6 2,0 0,0 0,0 0,1 0,0 1,0-1,0 1,0 0,1 0,-1 1,1-1,0 1,0 0,0 1,1-1,-1 1,1 0,-1 0,1 0,0 1,0 0,-1 0,1 1,0 0,0 0,0 0,0 0,0 1,-1 0,1 0,0 1,-1 0,1 0,-1 0,1 0,-1 1,5 3,61 55,54 23,-82-73</inkml:trace>
  <inkml:trace contextRef="#ctx0" brushRef="#br0" timeOffset="13156.064">3690 2191,'15'22,"27"30,14 13,-2 11,4 22,0 2,-11-16</inkml:trace>
  <inkml:trace contextRef="#ctx0" brushRef="#br0" timeOffset="13608.447">4216 2103,'8'22,"9"30,10 29,-1 14,4 7,4-6,-4-13,-7-5,7-9,-1-15</inkml:trace>
  <inkml:trace contextRef="#ctx0" brushRef="#br0" timeOffset="14026.708">4961 2848,'7'0,"11"0,1-8,6-2,-3-7,-3-8,-7-7,-4-6,-4-4,-2-2,-2-1,-1 7</inkml:trace>
  <inkml:trace contextRef="#ctx0" brushRef="#br0" timeOffset="14552.909">5049 2497,'-6'0,"1"1,0 0,-1 0,1 1,0 0,0-1,-1 2,2-1,-1 1,0-1,0 1,1 0,-1 1,1-1,0 1,0 0,1 0,-1 0,1 1,0-1,0 1,0 0,1 0,-1 0,1 0,1 0,-1 0,0 1,-19 156,25-147,1 0,1 0,0-1,1 0,1 0,0 0,1-1,0 0,1-1,0 0,1-1,0 0,1-1,1 0,-1 0,9 3,-9-5,-1-1,1-1,0 0,1-1,-1 0,1-1,0-1,0 0,0 0,0-1,1-1,-1 0,0-1,1-1,-1 0,9-2,8-7</inkml:trace>
  <inkml:trace contextRef="#ctx0" brushRef="#br0" timeOffset="15065.225">5398 1664,'0'-7,"15"5,12 10,10 11,5 25,3 27,1 16,1 9,0 3,-9 6,-3 1,-7 4,-9-8,8-8,-1-4,-5-10,-6-19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7:02.9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438 1,'-8'14,"-1"44,-1 25,10 22,5 23,8 3,3-11,-2-20,-3-20,-3-15,-4-19</inkml:trace>
  <inkml:trace contextRef="#ctx0" brushRef="#br0" timeOffset="480.191">1 658,'7'0,"10"0,18 0,9 0,20 0,14 0,9 0,-4 0,0 0,8 0,-5 0,-8 0,-19 0</inkml:trace>
  <inkml:trace contextRef="#ctx0" brushRef="#br0" timeOffset="3875.149">1139 702,'-2'-3,"0"0,-1 0,0 1,1-1,-1 0,0 1,-1 0,1 0,0 0,-1 0,1 0,-1 1,1-1,-1 1,0 0,1 0,-1 1,0-1,0 1,0 0,0 0,1 0,-1 0,0 0,0 1,0 0,1 0,-5 1,-1 1,-1 1,1-1,0 1,0 1,0 0,1 0,0 1,0 0,0 0,0 1,1 0,0 0,1 1,0 0,0 0,1 0,-1 1,2 0,-1 0,2 0,-1 0,1 1,0-1,1 1,0 0,1 0,0 0,0 0,1 0,0 0,1 0,0 0,1 0,3 9,-5-18,0 1,0-1,0 1,1-1,-1 1,0-1,1 1,0-1,-1 1,1-1,0 0,0 1,-1-1,1 0,0 0,0 0,1 0,-1 0,0 0,0 0,0 0,1 0,-1 0,0 0,1-1,-1 1,1-1,-1 1,1-1,-1 0,1 1,-1-1,1 0,-1 0,1 0,-1 0,1 0,-1 0,1-1,-1 1,1 0,-1-1,1 1,-1-1,0 0,1 1,-1-1,1 0,48-58,9-98,-50 110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7:15.5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69,'2'-2,"-1"1,1 1,0-1,0 0,0 0,0 1,0-1,0 1,0-1,0 1,0 0,0 0,0 0,0 0,0 0,0 1,0-1,0 0,0 1,0 0,0-1,0 1,-1 0,1 0,0 0,0 0,-1 0,1 1,0-1,-1 0,0 1,1 0,15 17,-1 0,0 2,-2-1,-1 2,0 0,-2 0,0 1,-2 1,3 9,-7-20,127 312,-131-323,-1 0,1 0,0 0,-1 0,1-1,0 1,0 0,0-1,0 1,1 0,-1-1,0 0,0 1,1-1,-1 0,1 0,0 1,-1-1,1-1,0 1,-1 0,1 0,0 0,0-1,0 1,0-1,0 0,-1 1,1-1,0 0,0 0,0 0,0-1,0 1,0 0,0-1,0 1,0-1,-1 1,1-1,0 0,0 0,-1 0,1 0,-1 0,1 0,-1-1,1 1,-1 0,1-1,-1 1,0-1,0 1,0-1,0 0,0 1,0-2,124-256,-97 188,78-184,-76 192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7:41.1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1,'-8'0,"-2"0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7:42.6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48 0,'-7'17,"1"1,1-1,1 1,0 0,1 0,1 1,1-1,0 0,1 1,-2 28,-9 983,11-993,-1 27,2-1,3 1,3-1,2 0,8 22,-15-77,-1-1,1 1,0-1,0 0,1 0,0 0,0 0,1-1,0 1,0-1,0 0,1 0,0 0,0-1,1 0,-1 0,1 0,0-1,1 1,-1-2,1 1,-1-1,1 0,0 0,0 0,1-1,-1 0,0-1,1 0,-1 0,1 0,-1-1,1 0,-1-1,7-1,13-8,-1-1,0-1,0-2,-1 0,-1-2,-1 0,0-2,-1-1,-1 0,4-7,-5 4,-1 0,-1-2,-1 0,-2-1,0 0,-2-1,0-1,-2 0,-1 0,-1-1,3-23,14-29,-3 7,-3-2,-3 0,-4 0,-2-1,-5-1,-2-72,-8-52,20 888,-9-616,2 0,4 0,2-1,4-1,3-1,3-1,5 5,-28-68,-1 0,1 0,0 0,1 0,-1 0,1 0,0-1,0 1,0-1,0 0,0 0,1 0,0 0,-1-1,1 1,0-1,0 0,0 0,0-1,1 1,-1-1,0 0,1 0,-1 0,1-1,-1 1,1-1,-1 0,1-1,-1 1,1-1,-1 1,1-2,1 1,48-19</inkml:trace>
  <inkml:trace contextRef="#ctx0" brushRef="#br0" timeOffset="879.404">1362 1227,'0'347,"33"-539,-30 185,-1-1,2 2,-1-1,1 0,0 1,0-1,1 1,0 1,0-1,0 0,1 1,-1 0,1 1,1-1,-1 1,0 0,1 1,0-1,0 2,0-1,0 1,1 0,-1 0,5 0,-2 0,-1 1,1 0,0 1,-1 0,1 0,0 1,-1 1,1-1,-1 1,1 1,-1 0,0 0,0 1,0 0,-1 1,1 0,-1 0,0 1,-1-1,1 2,-1-1,0 1,-1 0,0 1,0 0,0 0,-1 0,0 0,-1 1,0 0,0 0,1 7,19 135,-15-109</inkml:trace>
  <inkml:trace contextRef="#ctx0" brushRef="#br0" timeOffset="1312.347">1975 1314,'7'0,"11"8,1 9,-2 17,-4 18,-4 7,-4 2,5-11,0-12</inkml:trace>
  <inkml:trace contextRef="#ctx0" brushRef="#br0" timeOffset="1934.691">2062 700,'0'8,"0"24,8 30,9 26,2 6,-1 1,2 0,6-16,-1-14,-6-11,-5-7,-5-12</inkml:trace>
  <inkml:trace contextRef="#ctx0" brushRef="#br0" timeOffset="2384.368">2193 1270,'0'-8,"8"-1,24-1,30 3,26 2,13 1,5 2,-9 2,-21 0</inkml:trace>
  <inkml:trace contextRef="#ctx0" brushRef="#br0" timeOffset="3435.235">2895 1227,'51'114,"25"249,-75-359,0 0,0 1,1-1,-1 0,1 0,0-1,0 1,0 0,1-1,-1 1,1-1,0 0,0 0,0 0,1 0,-1 0,0-1,1 1,0-1,0 0,-1 0,1 0,1-1,-1 0,0 1,0-1,0-1,0 1,1-1,-1 1,0-1,1 0,-1-1,0 1,1-1,-1 0,0 0,4-1,145-82,-51-22,-101 106,0 0,0 0,-1 1,1-1,0 0,0 0,0 1,0-1,0 0,0 1,0-1,-1 1,1-1,0 1,0 0,-1-1,1 1,0 0,-1-1,1 1,0 0,-1 0,1 0,-1 0,0-1,1 1,-1 0,0 0,1 0,-1 0,0 0,0 0,0 0,0 0,0 0,0 0,0 0,0 0,0 0,0 0,-1 0,1 0,0-1,0 1,-1 1,1 1,-7 416,9-405,-2-1,1 1,-2 0,0-1,0 1,-2 0,1-1,-2 0,0 1,0-2,-1 1,-1 0,0-1,-1 0,0 0,-1-1,0 0,-1 0,0-1,-1 0,0-1,0 0,-1 0,-11 6,0-5,0 0,-1-1,-1-1,1-1,-1-1,0-1,-1-2,1 0,-1-2,0 0,1-2,-1 0,1-2,-1-1,1-1,0-1,1-1,-1-1,-3-2,-9-9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7:39.6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1 176,'7'-7,"10"4,10 11,0 11,-5 17,-6 18,-5 14,-5 3,-4-3,-1-5,-2-7,0-4,0-5,0-10</inkml:trace>
  <inkml:trace contextRef="#ctx0" brushRef="#br0" timeOffset="881.65">437 1,'0'609,"0"-652,18-180,-16 215,0-1,1 1,0-1,1 1,0 0,0 0,1 1,0-1,0 1,0 0,1 1,0-1,1 1,-1 0,1 0,1 1,-1 0,1 1,-1-1,1 1,1 1,-1-1,6 0,-4 2,0 1,0 0,-1 0,1 1,0 1,0-1,0 2,-1-1,1 1,0 1,-1 0,0 0,0 1,0 0,0 0,0 1,-1 1,0-1,0 1,-1 0,1 1,-1 0,-1 0,1 1,-1-1,0 1,-1 1,3 1,0 1,-1 0,-1 0,0 0,0 1,-1-1,0 1,-1 1,-1-1,0 0,-1 1,0 0,0 0,-2-1,0 1,0 0,-1 0,0 0,-1-1,-4 11,-9 10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7:37.3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0,'0'712,"0"-733,-2-24,1 0,3 0,1 0,3 0,1 1,2 0,2 0,2 1,9-16,-18 51,1 0,0 0,1 1,0 0,0 0,0 0,1 1,0 0,0 1,1-1,0 1,0 0,0 1,0 0,1 0,-1 1,1 0,0 1,0 0,0 0,4 0,195 3,-202-1,0 1,0-1,0 1,-1 0,1 0,0 1,0 0,-1 0,1 0,-1 1,0 0,1 0,-1 0,-1 1,1-1,0 1,-1 0,0 0,0 1,0 0,0-1,-1 1,0 0,0 1,0-1,-1 0,1 1,-1-1,-1 1,1 0,-1 0,0 0,0 0,-1 6,-8 211,6-184</inkml:trace>
  <inkml:trace contextRef="#ctx0" brushRef="#br0" timeOffset="1529.357">1097 219,'4'-2,"-1"0,-1-1,1 1,0-1,0 1,-1-1,0 0,1 0,-1 0,0 0,-1-1,1 1,0 0,-1-1,0 1,0-1,0 1,0-1,0 0,-1 1,0-1,0 0,0 0,0 1,-1-4,0 3,0-1,0 0,-1 0,1 1,-1-1,-1 1,1-1,0 1,-1 0,0 0,0 0,0 0,-1 1,1-1,-1 1,0 0,0 0,0 0,0 0,-1 1,1 0,-1 0,1 0,-1 0,0 1,1 0,-1 0,0 0,0 0,0 1,0 0,0 0,0 0,0 1,0-1,0 1,0 0,1 1,-1-1,0 1,1 0,-1 0,1 1,0-1,0 1,-3 2,-6 10,1 2,0-1,1 2,1-1,0 2,2-1,0 1,1 0,1 1,1 0,1-1,0 2,0 18,-1 235,5-271,0 0,0 0,0 0,1 0,0 0,-1 0,1 0,0 0,0 0,1 0,-1 0,0-1,1 1,0-1,0 1,0-1,0 0,0 1,0-1,0 0,1 0,-1-1,1 1,-1 0,1-1,0 0,0 1,-1-1,1 0,0 0,0-1,0 1,0-1,0 1,0-1,0 0,0 0,1-1,-1 1,0 0,0-1,0 0,-1 0,3 0,126-62,-112 46,0-2,-2 0,0-1,-1-1,-2 0,0-1,-1-1,-1 0,-1-1,-1 0,-2-1,6-20,10-35,-16 134,-9 493,15-451,4 0,5-1,4-2,3 0,5-2,27 47,-49-106,277 605,-247-505,-74-112,10-23,1-1,0-1,1-1,-1 0,1-2,0 0,1-1,-18-11,-67-36,2-4,4-4,2-5,3-3,-77-81,32-10,93 101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7:32.0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1 177,'0'15,"0"12,0 17,0 8,0 10,0 2,0 5,0-1,0-13</inkml:trace>
  <inkml:trace contextRef="#ctx0" brushRef="#br0" timeOffset="2638.893">570 134,'-11'-12,"0"0,-1 1,0 0,-1 1,0 0,-1 1,0 1,0 0,-1 1,0 1,0 0,0 0,-1 2,0 0,0 1,0 1,0 0,-1 1,11 0,229 1,-190 0,113 14,-143-12,0-1,1 0,-1 1,0 0,0 0,0 0,0 0,0 0,0 1,-1-1,1 1,-1 0,1-1,-1 1,0 0,0 1,-1-1,1 0,-1 0,1 1,-1-1,0 1,0-1,-1 1,1-1,-1 1,0 0,0-1,0 1,0 0,0-1,-1 1,0-1,0 1,0-1,0 1,-1 1,-8 25,-1 0,-2-1,-1 0,-1-1,-2 0,-14 17,-79 166,109-207,-1 0,1 0,0 0,0 0,0 1,0-1,1 0,0 0,-1 0,2 1,-1-1,0 0,1 0,0 0,0 0,0 1,0-1,1-1,0 1,0 0,0 0,0-1,0 1,1-1,-1 1,1-1,0 0,0 0,0-1,1 1,-1 0,1-1,-1 0,1 0,0 0,0 0,0-1,0 1,0-1,2 0,34 7,-1-2,0-2,1-2,0-1,0-2,22-4,12 1,-35 3</inkml:trace>
  <inkml:trace contextRef="#ctx0" brushRef="#br0" timeOffset="3193.397">439 396,'0'-8,"8"-1,9-1,25 3,27 2,17 1,16 2,-2 2,-10 0,-13 0,-13 1,-16-1</inkml:trace>
  <inkml:trace contextRef="#ctx0" brushRef="#br0" timeOffset="4012.996">1447 177,'0'15,"0"12,0 17,0 8,0 10,0 2,0-2,0-5,0-11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7:29.4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1 921,'17'268,"9"-60,-25-208,-1 0,0-1,1 1,-1 0,1 0,-1-1,1 1,-1 0,1 0,-1 0,1 0,-1 0,1 0,-1 0,1-1,-1 1,1 1,-1-1,1 0,-1 0,1 0,-1 0,1 0,-1 0,1 0,-1 1,0-1,1 0,-1 0,1 1,-1-1,1 0,-1 1,0-1,1 0,-1 1,0-1,1 1,-1-1,0 0,0 1,0-1,1 1,-1-1,0 1,0-1,0 1,0-1,0 1,0-1,0 1,0-1,0 1,0-1,0 1,0-1,0 1,17-45,15-89,-28 104,2-1,1 1,1 1,2-1,0 2,2-1,14-21,-23 44,0 0,1 1,0-1,0 1,0 0,1 0,-1 1,1-1,0 1,0 0,0 0,0 1,1-1,-1 1,1 0,-1 1,1-1,0 1,0 0,0 1,-1-1,1 1,0 1,0-1,0 1,0 0,-1 0,1 0,0 1,-1 0,1 0,-1 0,0 1,0 0,0 0,0 0,0 1,0-1,-1 1,0 0,0 0,0 1,0 0,-1-1,0 1,0 0,2 3,21 70,-26-77,0 0,1 0,-1 0,0 0,1 0,-1 0,1 0,-1 0,1 0,-1 0,1 0,0 0,0 0,-1-1,1 1,0 0,0-1,0 1,0 0,0-1,0 1,0-1,0 1,0-1,0 0,0 1,0-1,0 0,0 0,0 0,0 0,0 0,1 0,-1 0,0 0,0 0,0-1,0 1,0 0,0-1,0 1,0 0,0-1,0 0,0 1,0-1,0 1,-1-1,1 0,0 0,0 0,-1 1,2-2,41-50,-38 43,-4 6,0-1,0 1,0-1,1 1,-1 0,1-1,0 1,0 0,0 0,0 0,0 0,1 1,-1-1,1 1,0-1,0 1,0 0,0 0,0 0,0 0,1 1,-1-1,0 1,1 0,-1 0,1 0,0 1,-1-1,1 1,0 0,-1 0,1 0,0 0,-1 1,1-1,-1 1,1 0,-1 0,1 0,1 2,8 14,0 0,-1 2,-2-1,1 1,-2 1,-1 0,0 0,-2 1,0 0,0 9,15 39,65 204,-23-187,-25-66</inkml:trace>
  <inkml:trace contextRef="#ctx0" brushRef="#br0" timeOffset="1255.53">1621 1052,'1'-5,"0"1,-1-1,1 1,-1-1,-1 1,1-1,0 1,-1-1,0 1,0-1,0 1,-1 0,0-1,1 1,-1 0,-1 0,1 0,-1 0,1 1,-1-1,0 1,0 0,-1-1,1 1,-1 1,1-1,-1 0,0 1,0 0,0 0,0 0,-1 0,1 1,0 0,-1 0,1 0,-1 0,-2 0,-22-3,1 0,-1 2,1 1,-1 1,1 2,-1 1,1 1,-5 2,22-4,0 1,0 1,0 0,1 0,-1 1,1 0,0 1,0 0,1 1,0 0,0 0,1 1,-1 0,2 1,-1-1,1 2,1-1,0 1,0 0,1 0,-4 9,0 13,1 1,1 0,2 1,2 0,1-1,1 1,2 0,1 0,6 24,-8-54,0-1,0 1,0-1,1 1,0-1,-1 1,1-1,1 0,-1 1,0-1,1 0,0 0,-1 0,1 0,0 0,1 0,-1-1,0 1,1-1,0 1,-1-1,1 0,0 0,0 0,0-1,1 1,-1-1,0 1,0-1,1 0,-1-1,1 1,-1 0,1-1,-1 0,1 0,-1 0,1 0,-1 0,3-1,3-1,-1-1,0 1,0-1,-1-1,1 1,-1-1,1-1,-1 1,0-1,-1 0,1-1,-1 0,0 0,-1 0,1 0,3-8,-1-2,0 0,-2-1,0 0,-1 0,-1 0,0-1,-1 1,-1-1,-1 0,-1-16,15-88,-15 121,0-1,0 1,0-1,0 1,0-1,0 1,1-1,-1 1,1-1,-1 1,1-1,0 1,-1 0,1-1,0 1,0 0,0 0,0 0,0-1,0 1,0 0,0 0,0 0,1 1,-1-1,0 0,1 0,-1 1,1-1,-1 1,0-1,1 1,-1 0,1-1,-1 1,1 0,0 0,-1 0,1 0,-1 0,1 0,-1 1,1-1,-1 1,1-1,-1 1,1 0,52 52,2 65,-49-100,-1 1,2-1,1-1,0 1,1-1,1-1,0 0,2-1,-1 0,2 0,7 5,11 0</inkml:trace>
  <inkml:trace contextRef="#ctx0" brushRef="#br0" timeOffset="1826.901">1795 1,'0'15,"0"35,0 38,0 49,0 39,0 26,15 17,5-22,-1-30,-4-35,-4-18,-4-21,-4-27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4T11:27:26.0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0 634,'0'1760,"5"-2013,11 0,10 1,14-10,25-124,-52 306,25-64,-36 142,-1 1,0-1,1 0,-1 0,1 0,0 1,0-1,-1 1,1-1,0 1,0 0,0 0,0 0,1 0,-1 0,0 0,0 0,1 1,-1-1,0 1,1 0,-1 0,0 0,1 0,-1 0,0 0,1 1,-1-1,0 1,1-1,-1 1,0 0,0 0,0 0,0 0,0 0,0 1,0-1,0 0,0 1,-1 0,2 0,69 86,4 53,-6 4,-6 3,38 137,-46-126,270 726,-264-753,-61-131,0 0,1 0,-1 0,1-1,-1 1,1 0,-1 0,1-1,-1 1,1-1,0 0,-1 1,1-1,0 0,-1 0,1 0,0 0,-1 0,1 0,-1-1,1 1,0-1,-1 1,1-1,-1 1,1-1,-1 0,1 0,-1 1,1-1,-1 0,0-1,0 1,1 0,-1 0,0 0,0-1,0 1,0-1,0 1,-1 0,1-1,0 0,-1 1,1-1,-1 1,0-1,1 0,-1 1,0-1,0 0,0 1,0-1,0 0,16-48,-2-1,-2-1,-2 0,-3 0,-2-1,-1-30,-1 29,19-1495,-27 1039,4 359,1 103</inkml:trace>
  <inkml:trace contextRef="#ctx0" brushRef="#br0" timeOffset="1190.611">1665 1685,'0'-2,"-1"1,1-1,-1 1,1 0,-1-1,0 1,0 0,0-1,0 1,0 0,0 0,0 0,0 0,0 0,0 0,0 0,-1 0,1 0,0 0,-1 1,1-1,-1 1,1-1,-1 1,1-1,-1 1,1 0,-1 0,1 0,-1 0,1 0,-1 0,0 0,1 0,-1 1,1-1,-1 1,1-1,0 1,-1-1,1 1,-1 0,1 0,0-1,0 1,-1 0,1 0,0 0,0 1,0-1,0 0,-17 22,1 0,2 1,0 0,2 1,0 1,2 0,1 1,1 0,1 0,-1 13,-2-3,0-7,1 1,2-1,0 2,3-1,0 1,2 0,1 0,2 0,1 0,2 0,1 0,1-1,5 12,-7-30,2 0,-1 0,2 0,0-1,0 0,1 0,1 0,0-1,0 0,1-1,0 0,1 0,0-1,1 0,0-1,0 0,1-1,0 0,0-1,1 0,-1-1,1 0,2-1,41 5,0-2,0-2,1-3,-1-3,29-4,-72 5,0-1,0 0,0-1,-1 0,1-1,0-1,-1 0,0 0,0-2,0 1,0-1,-1-1,0 0,-1-1,1 0,-2 0,1-1,-1 0,0-1,-1 0,0-1,-1 1,6-11,6-24,-2-1,-1-1,-3 0,-2-1,-2 0,-2-1,-2 0,-2 0,-3 0,-5-48,5 73,3 7,-1 1,0-1,-1 0,-1 0,-1 0,0 1,-1-1,-1 0,-1 1,0 0,-1 0,0 0,-2 0,0 1,0 0,-2 0,1 1,-2 0,0 1,-1 0,0 0,-1 1,0 1,-1 0,-11-7,-12 6,-1 1,-1 2,0 2,0 2,0 1,0 1,-1 3,1 1,-2 2,-13-2,-413 9,462-10,0 0,0 0,0 0,0 1,0 0,0 0,0 0,0 0,0 1,0-1,1 1,-1 0,1 0,-1 0,1 1,0-1,0 1,0 0,0 0,0 0,0 0,1 1,0-1,0 0,0 1,0 0,0-1,1 1,-1 0,1 0,0 0,0 0,1 0,-1 0,1 0,0 1,0-1,0 0,1 0,-1 0,1 0,0 0,1 2,8 30</inkml:trace>
  <inkml:trace contextRef="#ctx0" brushRef="#br0" timeOffset="2082">2321 1816,'16'21,"-1"1,-1 0,-1 2,-1-1,-1 1,-1 1,-1 0,-1 1,-2-1,0 2,-2-1,-1 0,0 1,-3 17,6 5,19 34,-25-82,0 0,1-1,-1 1,0 0,1-1,-1 1,1-1,-1 1,1-1,-1 1,1-1,-1 1,1-1,-1 1,1-1,0 1,-1-1,1 0,0 0,-1 1,1-1,0 0,-1 0,1 0,0 0,0 1,-1-1,1 0,0 0,-1-1,1 1,0 0,0 0,-1 0,1 0,0-1,-1 1,1 0,0-1,-1 1,1 0,0-1,-1 1,1-1,-1 1,1-1,-1 1,1-1,-1 1,1-1,-1 0,0 1,1-1,-1 0,0 1,0-1,1 0,-1 1,0-1,0 0,0 1,0-1,0-1,14-52,0-211,-16 216,2 0,3-1,1 1,3 0,1 1,3 0,2 0,2 1,5-6,-17 46,0 0,1 0,0 0,0 1,0-1,1 1,0 0,0 1,1-1,0 1,0 0,0 0,0 1,1 0,0 0,0 0,0 1,0 0,0 1,1-1,-1 1,7 0,22-1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BA95-5E20-43D5-9ACD-AA1FD1BD8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59FE9-F167-4BD4-A35D-D3A5296C0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BABC5-6514-47AF-8A15-43B0584E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DF72-E607-4482-966F-21ADAD97C95D}" type="datetimeFigureOut">
              <a:rPr lang="en-IE" smtClean="0"/>
              <a:t>24/11/2022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A98F3-FDEF-4815-BEAD-043A4B06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DBFA9-469C-4D21-9850-9E83B30D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BD75-D0B8-410F-802B-21A433DD7B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710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BBAF5-5D1F-4EC9-BD58-21C38C68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74922-01CF-4AA8-9028-3474AA226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F1898-0F43-4E2A-B716-00405C1A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DF72-E607-4482-966F-21ADAD97C95D}" type="datetimeFigureOut">
              <a:rPr lang="en-IE" smtClean="0"/>
              <a:t>24/11/2022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8E8A4-A66A-4C88-BE8D-FFA37783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EA55F-C924-40A4-A241-63DA6B7F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BD75-D0B8-410F-802B-21A433DD7B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852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6C43F-0A15-462D-9B77-9DF324D94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BF5F4-C9DE-4488-8F08-FF03DC4CD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3660-0E63-453F-8521-99E70C7E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DF72-E607-4482-966F-21ADAD97C95D}" type="datetimeFigureOut">
              <a:rPr lang="en-IE" smtClean="0"/>
              <a:t>24/11/2022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8372-4297-4E26-828A-1D2B0C9E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494C2-EEBF-4ABC-B668-0B0B7D03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BD75-D0B8-410F-802B-21A433DD7B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901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B4BD-A3DB-44CF-B156-C0EE4A64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190EA-1402-41A3-AE11-14BA63A80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358F5-086D-4CED-87EA-2F563DE0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DF72-E607-4482-966F-21ADAD97C95D}" type="datetimeFigureOut">
              <a:rPr lang="en-IE" smtClean="0"/>
              <a:t>24/11/2022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D13DA-4050-4F7B-A73A-F90B0F6F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72362-A6F4-404D-AA61-82BB1783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BD75-D0B8-410F-802B-21A433DD7B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692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A84D1-E653-4562-8E28-AF3BCBE68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BE0D4-E75D-4D60-B7BF-912D1AA7D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BA5D4-0989-4E3B-AD4C-BC301C6D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DF72-E607-4482-966F-21ADAD97C95D}" type="datetimeFigureOut">
              <a:rPr lang="en-IE" smtClean="0"/>
              <a:t>24/11/2022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8ADDD-9F0C-44D4-8FF5-7C904AD7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498AD-847D-49F7-9BB7-1ED9807E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BD75-D0B8-410F-802B-21A433DD7B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88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679C-1C1F-4268-ACA4-77ADA2D0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E76C2-75C2-4768-9790-42F14337A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45B43-7E23-46E6-BD19-0632D9637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D8C26-8CDE-48C6-B001-946EB8C3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DF72-E607-4482-966F-21ADAD97C95D}" type="datetimeFigureOut">
              <a:rPr lang="en-IE" smtClean="0"/>
              <a:t>24/11/2022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38677-3DB5-491D-91E9-D080BA67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26715-7375-45FB-B7B9-8A7807A7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BD75-D0B8-410F-802B-21A433DD7B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718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8411-139A-4110-B88F-933413E48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A89BD-3F6A-4FB5-911A-F70CD78B7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D3B82-0AE2-4FFB-85BA-C731A7914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570F7-7A1A-4F22-B186-F291F238B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308EE-4B87-4C9B-B771-69773C61E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6DB07E-6D56-4AD2-87C2-64E557EA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DF72-E607-4482-966F-21ADAD97C95D}" type="datetimeFigureOut">
              <a:rPr lang="en-IE" smtClean="0"/>
              <a:t>24/11/2022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DD754E-A845-415D-B9C6-66A5EE41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19073-632A-4EE4-BD96-601B7989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BD75-D0B8-410F-802B-21A433DD7B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226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491D-1F07-4593-9A2C-04DACFBD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08CF5-1F83-490B-9B52-3785C595F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DF72-E607-4482-966F-21ADAD97C95D}" type="datetimeFigureOut">
              <a:rPr lang="en-IE" smtClean="0"/>
              <a:t>24/11/2022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3456-5B0C-459B-8959-FBD177BE7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E8608-3F1D-41B2-93D9-F618E4E7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BD75-D0B8-410F-802B-21A433DD7B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488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021319-2EE1-4B88-B6D4-52E087E0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DF72-E607-4482-966F-21ADAD97C95D}" type="datetimeFigureOut">
              <a:rPr lang="en-IE" smtClean="0"/>
              <a:t>24/11/2022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D00BC-A36B-4270-9B91-32E94FE3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C4FB4-FA74-40CD-954A-060E46B1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BD75-D0B8-410F-802B-21A433DD7B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579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CCC6-74F0-4FCF-A883-864C027C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42B54-5126-4881-90DE-E02740474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9108A-12BA-4E9F-84C4-EAC1C8841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C44BD-D2E0-46FB-80B6-72E33229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DF72-E607-4482-966F-21ADAD97C95D}" type="datetimeFigureOut">
              <a:rPr lang="en-IE" smtClean="0"/>
              <a:t>24/11/2022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B155A-C72F-409F-B2C8-DEF19769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0AB4E-A8EE-4CBC-9C13-67A67F70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BD75-D0B8-410F-802B-21A433DD7B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772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4655-5FCB-4157-AF5B-E52EDB3DA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28504-3002-4883-8A0C-396D51330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5F705-1282-4B53-83D5-8EDFD83A5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13721-A99E-49FD-A2FF-AF0FEC919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DF72-E607-4482-966F-21ADAD97C95D}" type="datetimeFigureOut">
              <a:rPr lang="en-IE" smtClean="0"/>
              <a:t>24/11/2022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624B8-4055-42B4-B4DE-5B19144B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92B02-D345-4205-A3AC-C3B009FB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6BD75-D0B8-410F-802B-21A433DD7B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252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F9F21-67A6-4F6F-BECC-E85C8D24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FD3AC-268C-4F43-BB98-6A104CCC3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42790-3D2F-4A90-B8FF-BE70CB6A8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DF72-E607-4482-966F-21ADAD97C95D}" type="datetimeFigureOut">
              <a:rPr lang="en-IE" smtClean="0"/>
              <a:t>24/11/2022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1BB3F-559D-425A-B9E2-075625CC4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D8BC1-4296-41DD-A537-EC45699A9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6BD75-D0B8-410F-802B-21A433DD7B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670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customXml" Target="../ink/ink59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image" Target="../media/image55.png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customXml" Target="../ink/ink57.xml"/><Relationship Id="rId118" Type="http://schemas.openxmlformats.org/officeDocument/2006/relationships/image" Target="../media/image58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image" Target="../media/image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customXml" Target="../ink/ink58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image" Target="../media/image57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customXml" Target="../ink/ink56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2.xml"/><Relationship Id="rId21" Type="http://schemas.openxmlformats.org/officeDocument/2006/relationships/image" Target="../media/image11.png"/><Relationship Id="rId42" Type="http://schemas.openxmlformats.org/officeDocument/2006/relationships/customXml" Target="../ink/ink80.xml"/><Relationship Id="rId47" Type="http://schemas.openxmlformats.org/officeDocument/2006/relationships/image" Target="../media/image80.png"/><Relationship Id="rId63" Type="http://schemas.openxmlformats.org/officeDocument/2006/relationships/image" Target="../media/image88.png"/><Relationship Id="rId68" Type="http://schemas.openxmlformats.org/officeDocument/2006/relationships/customXml" Target="../ink/ink93.xml"/><Relationship Id="rId16" Type="http://schemas.openxmlformats.org/officeDocument/2006/relationships/customXml" Target="../ink/ink67.xml"/><Relationship Id="rId11" Type="http://schemas.openxmlformats.org/officeDocument/2006/relationships/image" Target="../media/image63.png"/><Relationship Id="rId32" Type="http://schemas.openxmlformats.org/officeDocument/2006/relationships/customXml" Target="../ink/ink75.xml"/><Relationship Id="rId37" Type="http://schemas.openxmlformats.org/officeDocument/2006/relationships/image" Target="../media/image75.png"/><Relationship Id="rId53" Type="http://schemas.openxmlformats.org/officeDocument/2006/relationships/image" Target="../media/image83.png"/><Relationship Id="rId58" Type="http://schemas.openxmlformats.org/officeDocument/2006/relationships/customXml" Target="../ink/ink88.xml"/><Relationship Id="rId74" Type="http://schemas.openxmlformats.org/officeDocument/2006/relationships/customXml" Target="../ink/ink96.xml"/><Relationship Id="rId79" Type="http://schemas.openxmlformats.org/officeDocument/2006/relationships/image" Target="../media/image96.png"/><Relationship Id="rId5" Type="http://schemas.openxmlformats.org/officeDocument/2006/relationships/image" Target="../media/image60.png"/><Relationship Id="rId61" Type="http://schemas.openxmlformats.org/officeDocument/2006/relationships/image" Target="../media/image87.png"/><Relationship Id="rId19" Type="http://schemas.openxmlformats.org/officeDocument/2006/relationships/image" Target="../media/image67.png"/><Relationship Id="rId14" Type="http://schemas.openxmlformats.org/officeDocument/2006/relationships/customXml" Target="../ink/ink66.xml"/><Relationship Id="rId22" Type="http://schemas.openxmlformats.org/officeDocument/2006/relationships/customXml" Target="../ink/ink70.xml"/><Relationship Id="rId27" Type="http://schemas.openxmlformats.org/officeDocument/2006/relationships/image" Target="../media/image70.png"/><Relationship Id="rId30" Type="http://schemas.openxmlformats.org/officeDocument/2006/relationships/customXml" Target="../ink/ink74.xml"/><Relationship Id="rId35" Type="http://schemas.openxmlformats.org/officeDocument/2006/relationships/image" Target="../media/image74.png"/><Relationship Id="rId43" Type="http://schemas.openxmlformats.org/officeDocument/2006/relationships/image" Target="../media/image78.png"/><Relationship Id="rId48" Type="http://schemas.openxmlformats.org/officeDocument/2006/relationships/customXml" Target="../ink/ink83.xml"/><Relationship Id="rId56" Type="http://schemas.openxmlformats.org/officeDocument/2006/relationships/customXml" Target="../ink/ink87.xml"/><Relationship Id="rId64" Type="http://schemas.openxmlformats.org/officeDocument/2006/relationships/customXml" Target="../ink/ink91.xml"/><Relationship Id="rId69" Type="http://schemas.openxmlformats.org/officeDocument/2006/relationships/image" Target="../media/image91.png"/><Relationship Id="rId77" Type="http://schemas.openxmlformats.org/officeDocument/2006/relationships/image" Target="../media/image95.png"/><Relationship Id="rId8" Type="http://schemas.openxmlformats.org/officeDocument/2006/relationships/customXml" Target="../ink/ink63.xml"/><Relationship Id="rId51" Type="http://schemas.openxmlformats.org/officeDocument/2006/relationships/image" Target="../media/image82.png"/><Relationship Id="rId72" Type="http://schemas.openxmlformats.org/officeDocument/2006/relationships/customXml" Target="../ink/ink95.xml"/><Relationship Id="rId80" Type="http://schemas.openxmlformats.org/officeDocument/2006/relationships/customXml" Target="../ink/ink99.xml"/><Relationship Id="rId3" Type="http://schemas.openxmlformats.org/officeDocument/2006/relationships/image" Target="../media/image59.png"/><Relationship Id="rId12" Type="http://schemas.openxmlformats.org/officeDocument/2006/relationships/customXml" Target="../ink/ink65.xml"/><Relationship Id="rId17" Type="http://schemas.openxmlformats.org/officeDocument/2006/relationships/image" Target="../media/image66.png"/><Relationship Id="rId25" Type="http://schemas.openxmlformats.org/officeDocument/2006/relationships/image" Target="../media/image69.png"/><Relationship Id="rId33" Type="http://schemas.openxmlformats.org/officeDocument/2006/relationships/image" Target="../media/image73.png"/><Relationship Id="rId38" Type="http://schemas.openxmlformats.org/officeDocument/2006/relationships/customXml" Target="../ink/ink78.xml"/><Relationship Id="rId46" Type="http://schemas.openxmlformats.org/officeDocument/2006/relationships/customXml" Target="../ink/ink82.xml"/><Relationship Id="rId59" Type="http://schemas.openxmlformats.org/officeDocument/2006/relationships/image" Target="../media/image86.png"/><Relationship Id="rId67" Type="http://schemas.openxmlformats.org/officeDocument/2006/relationships/image" Target="../media/image90.png"/><Relationship Id="rId20" Type="http://schemas.openxmlformats.org/officeDocument/2006/relationships/customXml" Target="../ink/ink69.xml"/><Relationship Id="rId41" Type="http://schemas.openxmlformats.org/officeDocument/2006/relationships/image" Target="../media/image77.png"/><Relationship Id="rId54" Type="http://schemas.openxmlformats.org/officeDocument/2006/relationships/customXml" Target="../ink/ink86.xml"/><Relationship Id="rId62" Type="http://schemas.openxmlformats.org/officeDocument/2006/relationships/customXml" Target="../ink/ink90.xml"/><Relationship Id="rId70" Type="http://schemas.openxmlformats.org/officeDocument/2006/relationships/customXml" Target="../ink/ink94.xml"/><Relationship Id="rId75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2.xml"/><Relationship Id="rId15" Type="http://schemas.openxmlformats.org/officeDocument/2006/relationships/image" Target="../media/image65.png"/><Relationship Id="rId23" Type="http://schemas.openxmlformats.org/officeDocument/2006/relationships/image" Target="../media/image68.png"/><Relationship Id="rId28" Type="http://schemas.openxmlformats.org/officeDocument/2006/relationships/customXml" Target="../ink/ink73.xml"/><Relationship Id="rId36" Type="http://schemas.openxmlformats.org/officeDocument/2006/relationships/customXml" Target="../ink/ink77.xml"/><Relationship Id="rId49" Type="http://schemas.openxmlformats.org/officeDocument/2006/relationships/image" Target="../media/image81.png"/><Relationship Id="rId57" Type="http://schemas.openxmlformats.org/officeDocument/2006/relationships/image" Target="../media/image85.png"/><Relationship Id="rId10" Type="http://schemas.openxmlformats.org/officeDocument/2006/relationships/customXml" Target="../ink/ink64.xml"/><Relationship Id="rId31" Type="http://schemas.openxmlformats.org/officeDocument/2006/relationships/image" Target="../media/image72.png"/><Relationship Id="rId44" Type="http://schemas.openxmlformats.org/officeDocument/2006/relationships/customXml" Target="../ink/ink81.xml"/><Relationship Id="rId52" Type="http://schemas.openxmlformats.org/officeDocument/2006/relationships/customXml" Target="../ink/ink85.xml"/><Relationship Id="rId60" Type="http://schemas.openxmlformats.org/officeDocument/2006/relationships/customXml" Target="../ink/ink89.xml"/><Relationship Id="rId65" Type="http://schemas.openxmlformats.org/officeDocument/2006/relationships/image" Target="../media/image89.png"/><Relationship Id="rId73" Type="http://schemas.openxmlformats.org/officeDocument/2006/relationships/image" Target="../media/image93.png"/><Relationship Id="rId78" Type="http://schemas.openxmlformats.org/officeDocument/2006/relationships/customXml" Target="../ink/ink98.xml"/><Relationship Id="rId81" Type="http://schemas.openxmlformats.org/officeDocument/2006/relationships/image" Target="../media/image97.png"/><Relationship Id="rId4" Type="http://schemas.openxmlformats.org/officeDocument/2006/relationships/customXml" Target="../ink/ink61.xml"/><Relationship Id="rId9" Type="http://schemas.openxmlformats.org/officeDocument/2006/relationships/image" Target="../media/image62.png"/><Relationship Id="rId13" Type="http://schemas.openxmlformats.org/officeDocument/2006/relationships/image" Target="../media/image64.png"/><Relationship Id="rId18" Type="http://schemas.openxmlformats.org/officeDocument/2006/relationships/customXml" Target="../ink/ink68.xml"/><Relationship Id="rId39" Type="http://schemas.openxmlformats.org/officeDocument/2006/relationships/image" Target="../media/image76.png"/><Relationship Id="rId34" Type="http://schemas.openxmlformats.org/officeDocument/2006/relationships/customXml" Target="../ink/ink76.xml"/><Relationship Id="rId50" Type="http://schemas.openxmlformats.org/officeDocument/2006/relationships/customXml" Target="../ink/ink84.xml"/><Relationship Id="rId55" Type="http://schemas.openxmlformats.org/officeDocument/2006/relationships/image" Target="../media/image84.png"/><Relationship Id="rId76" Type="http://schemas.openxmlformats.org/officeDocument/2006/relationships/customXml" Target="../ink/ink97.xml"/><Relationship Id="rId7" Type="http://schemas.openxmlformats.org/officeDocument/2006/relationships/image" Target="../media/image61.png"/><Relationship Id="rId71" Type="http://schemas.openxmlformats.org/officeDocument/2006/relationships/image" Target="../media/image92.png"/><Relationship Id="rId2" Type="http://schemas.openxmlformats.org/officeDocument/2006/relationships/customXml" Target="../ink/ink60.xml"/><Relationship Id="rId29" Type="http://schemas.openxmlformats.org/officeDocument/2006/relationships/image" Target="../media/image71.png"/><Relationship Id="rId24" Type="http://schemas.openxmlformats.org/officeDocument/2006/relationships/customXml" Target="../ink/ink71.xml"/><Relationship Id="rId40" Type="http://schemas.openxmlformats.org/officeDocument/2006/relationships/customXml" Target="../ink/ink79.xml"/><Relationship Id="rId45" Type="http://schemas.openxmlformats.org/officeDocument/2006/relationships/image" Target="../media/image79.png"/><Relationship Id="rId66" Type="http://schemas.openxmlformats.org/officeDocument/2006/relationships/customXml" Target="../ink/ink9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2.xml"/><Relationship Id="rId21" Type="http://schemas.openxmlformats.org/officeDocument/2006/relationships/image" Target="../media/image106.png"/><Relationship Id="rId42" Type="http://schemas.openxmlformats.org/officeDocument/2006/relationships/customXml" Target="../ink/ink120.xml"/><Relationship Id="rId47" Type="http://schemas.openxmlformats.org/officeDocument/2006/relationships/image" Target="../media/image119.png"/><Relationship Id="rId63" Type="http://schemas.openxmlformats.org/officeDocument/2006/relationships/image" Target="../media/image127.png"/><Relationship Id="rId68" Type="http://schemas.openxmlformats.org/officeDocument/2006/relationships/customXml" Target="../ink/ink133.xml"/><Relationship Id="rId84" Type="http://schemas.openxmlformats.org/officeDocument/2006/relationships/customXml" Target="../ink/ink141.xml"/><Relationship Id="rId89" Type="http://schemas.openxmlformats.org/officeDocument/2006/relationships/image" Target="../media/image140.png"/><Relationship Id="rId112" Type="http://schemas.openxmlformats.org/officeDocument/2006/relationships/customXml" Target="../ink/ink155.xml"/><Relationship Id="rId16" Type="http://schemas.openxmlformats.org/officeDocument/2006/relationships/customXml" Target="../ink/ink107.xml"/><Relationship Id="rId107" Type="http://schemas.openxmlformats.org/officeDocument/2006/relationships/image" Target="../media/image149.png"/><Relationship Id="rId11" Type="http://schemas.openxmlformats.org/officeDocument/2006/relationships/image" Target="../media/image101.png"/><Relationship Id="rId32" Type="http://schemas.openxmlformats.org/officeDocument/2006/relationships/customXml" Target="../ink/ink115.xml"/><Relationship Id="rId37" Type="http://schemas.openxmlformats.org/officeDocument/2006/relationships/image" Target="../media/image114.png"/><Relationship Id="rId53" Type="http://schemas.openxmlformats.org/officeDocument/2006/relationships/image" Target="../media/image122.png"/><Relationship Id="rId58" Type="http://schemas.openxmlformats.org/officeDocument/2006/relationships/customXml" Target="../ink/ink128.xml"/><Relationship Id="rId74" Type="http://schemas.openxmlformats.org/officeDocument/2006/relationships/customXml" Target="../ink/ink136.xml"/><Relationship Id="rId79" Type="http://schemas.openxmlformats.org/officeDocument/2006/relationships/image" Target="../media/image135.png"/><Relationship Id="rId102" Type="http://schemas.openxmlformats.org/officeDocument/2006/relationships/customXml" Target="../ink/ink150.xml"/><Relationship Id="rId5" Type="http://schemas.openxmlformats.org/officeDocument/2006/relationships/image" Target="../media/image99.png"/><Relationship Id="rId90" Type="http://schemas.openxmlformats.org/officeDocument/2006/relationships/customXml" Target="../ink/ink144.xml"/><Relationship Id="rId95" Type="http://schemas.openxmlformats.org/officeDocument/2006/relationships/image" Target="../media/image143.png"/><Relationship Id="rId22" Type="http://schemas.openxmlformats.org/officeDocument/2006/relationships/customXml" Target="../ink/ink110.xml"/><Relationship Id="rId27" Type="http://schemas.openxmlformats.org/officeDocument/2006/relationships/image" Target="../media/image109.png"/><Relationship Id="rId43" Type="http://schemas.openxmlformats.org/officeDocument/2006/relationships/image" Target="../media/image117.png"/><Relationship Id="rId48" Type="http://schemas.openxmlformats.org/officeDocument/2006/relationships/customXml" Target="../ink/ink123.xml"/><Relationship Id="rId64" Type="http://schemas.openxmlformats.org/officeDocument/2006/relationships/customXml" Target="../ink/ink131.xml"/><Relationship Id="rId69" Type="http://schemas.openxmlformats.org/officeDocument/2006/relationships/image" Target="../media/image130.png"/><Relationship Id="rId80" Type="http://schemas.openxmlformats.org/officeDocument/2006/relationships/customXml" Target="../ink/ink139.xml"/><Relationship Id="rId85" Type="http://schemas.openxmlformats.org/officeDocument/2006/relationships/image" Target="../media/image138.png"/><Relationship Id="rId12" Type="http://schemas.openxmlformats.org/officeDocument/2006/relationships/customXml" Target="../ink/ink105.xml"/><Relationship Id="rId17" Type="http://schemas.openxmlformats.org/officeDocument/2006/relationships/image" Target="../media/image104.png"/><Relationship Id="rId33" Type="http://schemas.openxmlformats.org/officeDocument/2006/relationships/image" Target="../media/image112.png"/><Relationship Id="rId38" Type="http://schemas.openxmlformats.org/officeDocument/2006/relationships/customXml" Target="../ink/ink118.xml"/><Relationship Id="rId59" Type="http://schemas.openxmlformats.org/officeDocument/2006/relationships/image" Target="../media/image125.png"/><Relationship Id="rId103" Type="http://schemas.openxmlformats.org/officeDocument/2006/relationships/image" Target="../media/image147.png"/><Relationship Id="rId108" Type="http://schemas.openxmlformats.org/officeDocument/2006/relationships/customXml" Target="../ink/ink153.xml"/><Relationship Id="rId54" Type="http://schemas.openxmlformats.org/officeDocument/2006/relationships/customXml" Target="../ink/ink126.xml"/><Relationship Id="rId70" Type="http://schemas.openxmlformats.org/officeDocument/2006/relationships/customXml" Target="../ink/ink134.xml"/><Relationship Id="rId75" Type="http://schemas.openxmlformats.org/officeDocument/2006/relationships/image" Target="../media/image133.png"/><Relationship Id="rId91" Type="http://schemas.openxmlformats.org/officeDocument/2006/relationships/image" Target="../media/image141.png"/><Relationship Id="rId96" Type="http://schemas.openxmlformats.org/officeDocument/2006/relationships/customXml" Target="../ink/ink14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2.xml"/><Relationship Id="rId15" Type="http://schemas.openxmlformats.org/officeDocument/2006/relationships/image" Target="../media/image103.png"/><Relationship Id="rId23" Type="http://schemas.openxmlformats.org/officeDocument/2006/relationships/image" Target="../media/image107.png"/><Relationship Id="rId28" Type="http://schemas.openxmlformats.org/officeDocument/2006/relationships/customXml" Target="../ink/ink113.xml"/><Relationship Id="rId36" Type="http://schemas.openxmlformats.org/officeDocument/2006/relationships/customXml" Target="../ink/ink117.xml"/><Relationship Id="rId49" Type="http://schemas.openxmlformats.org/officeDocument/2006/relationships/image" Target="../media/image120.png"/><Relationship Id="rId57" Type="http://schemas.openxmlformats.org/officeDocument/2006/relationships/image" Target="../media/image124.png"/><Relationship Id="rId106" Type="http://schemas.openxmlformats.org/officeDocument/2006/relationships/customXml" Target="../ink/ink152.xml"/><Relationship Id="rId10" Type="http://schemas.openxmlformats.org/officeDocument/2006/relationships/customXml" Target="../ink/ink104.xml"/><Relationship Id="rId31" Type="http://schemas.openxmlformats.org/officeDocument/2006/relationships/image" Target="../media/image111.png"/><Relationship Id="rId44" Type="http://schemas.openxmlformats.org/officeDocument/2006/relationships/customXml" Target="../ink/ink121.xml"/><Relationship Id="rId52" Type="http://schemas.openxmlformats.org/officeDocument/2006/relationships/customXml" Target="../ink/ink125.xml"/><Relationship Id="rId60" Type="http://schemas.openxmlformats.org/officeDocument/2006/relationships/customXml" Target="../ink/ink129.xml"/><Relationship Id="rId65" Type="http://schemas.openxmlformats.org/officeDocument/2006/relationships/image" Target="../media/image128.png"/><Relationship Id="rId73" Type="http://schemas.openxmlformats.org/officeDocument/2006/relationships/image" Target="../media/image132.png"/><Relationship Id="rId78" Type="http://schemas.openxmlformats.org/officeDocument/2006/relationships/customXml" Target="../ink/ink138.xml"/><Relationship Id="rId81" Type="http://schemas.openxmlformats.org/officeDocument/2006/relationships/image" Target="../media/image136.png"/><Relationship Id="rId86" Type="http://schemas.openxmlformats.org/officeDocument/2006/relationships/customXml" Target="../ink/ink142.xml"/><Relationship Id="rId94" Type="http://schemas.openxmlformats.org/officeDocument/2006/relationships/customXml" Target="../ink/ink146.xml"/><Relationship Id="rId99" Type="http://schemas.openxmlformats.org/officeDocument/2006/relationships/image" Target="../media/image145.png"/><Relationship Id="rId101" Type="http://schemas.openxmlformats.org/officeDocument/2006/relationships/image" Target="../media/image146.png"/><Relationship Id="rId4" Type="http://schemas.openxmlformats.org/officeDocument/2006/relationships/customXml" Target="../ink/ink101.xml"/><Relationship Id="rId9" Type="http://schemas.openxmlformats.org/officeDocument/2006/relationships/image" Target="../media/image75.png"/><Relationship Id="rId13" Type="http://schemas.openxmlformats.org/officeDocument/2006/relationships/image" Target="../media/image102.png"/><Relationship Id="rId18" Type="http://schemas.openxmlformats.org/officeDocument/2006/relationships/customXml" Target="../ink/ink108.xml"/><Relationship Id="rId39" Type="http://schemas.openxmlformats.org/officeDocument/2006/relationships/image" Target="../media/image115.png"/><Relationship Id="rId109" Type="http://schemas.openxmlformats.org/officeDocument/2006/relationships/image" Target="../media/image150.png"/><Relationship Id="rId34" Type="http://schemas.openxmlformats.org/officeDocument/2006/relationships/customXml" Target="../ink/ink116.xml"/><Relationship Id="rId50" Type="http://schemas.openxmlformats.org/officeDocument/2006/relationships/customXml" Target="../ink/ink124.xml"/><Relationship Id="rId55" Type="http://schemas.openxmlformats.org/officeDocument/2006/relationships/image" Target="../media/image123.png"/><Relationship Id="rId76" Type="http://schemas.openxmlformats.org/officeDocument/2006/relationships/customXml" Target="../ink/ink137.xml"/><Relationship Id="rId97" Type="http://schemas.openxmlformats.org/officeDocument/2006/relationships/image" Target="../media/image144.png"/><Relationship Id="rId104" Type="http://schemas.openxmlformats.org/officeDocument/2006/relationships/customXml" Target="../ink/ink151.xml"/><Relationship Id="rId7" Type="http://schemas.openxmlformats.org/officeDocument/2006/relationships/image" Target="../media/image100.png"/><Relationship Id="rId71" Type="http://schemas.openxmlformats.org/officeDocument/2006/relationships/image" Target="../media/image131.png"/><Relationship Id="rId92" Type="http://schemas.openxmlformats.org/officeDocument/2006/relationships/customXml" Target="../ink/ink145.xml"/><Relationship Id="rId2" Type="http://schemas.openxmlformats.org/officeDocument/2006/relationships/customXml" Target="../ink/ink100.xml"/><Relationship Id="rId29" Type="http://schemas.openxmlformats.org/officeDocument/2006/relationships/image" Target="../media/image110.png"/><Relationship Id="rId24" Type="http://schemas.openxmlformats.org/officeDocument/2006/relationships/customXml" Target="../ink/ink111.xml"/><Relationship Id="rId40" Type="http://schemas.openxmlformats.org/officeDocument/2006/relationships/customXml" Target="../ink/ink119.xml"/><Relationship Id="rId45" Type="http://schemas.openxmlformats.org/officeDocument/2006/relationships/image" Target="../media/image118.png"/><Relationship Id="rId66" Type="http://schemas.openxmlformats.org/officeDocument/2006/relationships/customXml" Target="../ink/ink132.xml"/><Relationship Id="rId87" Type="http://schemas.openxmlformats.org/officeDocument/2006/relationships/image" Target="../media/image139.png"/><Relationship Id="rId110" Type="http://schemas.openxmlformats.org/officeDocument/2006/relationships/customXml" Target="../ink/ink154.xml"/><Relationship Id="rId61" Type="http://schemas.openxmlformats.org/officeDocument/2006/relationships/image" Target="../media/image126.png"/><Relationship Id="rId82" Type="http://schemas.openxmlformats.org/officeDocument/2006/relationships/customXml" Target="../ink/ink140.xml"/><Relationship Id="rId19" Type="http://schemas.openxmlformats.org/officeDocument/2006/relationships/image" Target="../media/image105.png"/><Relationship Id="rId14" Type="http://schemas.openxmlformats.org/officeDocument/2006/relationships/customXml" Target="../ink/ink106.xml"/><Relationship Id="rId30" Type="http://schemas.openxmlformats.org/officeDocument/2006/relationships/customXml" Target="../ink/ink114.xml"/><Relationship Id="rId35" Type="http://schemas.openxmlformats.org/officeDocument/2006/relationships/image" Target="../media/image113.png"/><Relationship Id="rId56" Type="http://schemas.openxmlformats.org/officeDocument/2006/relationships/customXml" Target="../ink/ink127.xml"/><Relationship Id="rId77" Type="http://schemas.openxmlformats.org/officeDocument/2006/relationships/image" Target="../media/image134.png"/><Relationship Id="rId100" Type="http://schemas.openxmlformats.org/officeDocument/2006/relationships/customXml" Target="../ink/ink149.xml"/><Relationship Id="rId105" Type="http://schemas.openxmlformats.org/officeDocument/2006/relationships/image" Target="../media/image148.png"/><Relationship Id="rId8" Type="http://schemas.openxmlformats.org/officeDocument/2006/relationships/customXml" Target="../ink/ink103.xml"/><Relationship Id="rId51" Type="http://schemas.openxmlformats.org/officeDocument/2006/relationships/image" Target="../media/image121.png"/><Relationship Id="rId72" Type="http://schemas.openxmlformats.org/officeDocument/2006/relationships/customXml" Target="../ink/ink135.xml"/><Relationship Id="rId93" Type="http://schemas.openxmlformats.org/officeDocument/2006/relationships/image" Target="../media/image142.png"/><Relationship Id="rId98" Type="http://schemas.openxmlformats.org/officeDocument/2006/relationships/customXml" Target="../ink/ink148.xml"/><Relationship Id="rId3" Type="http://schemas.openxmlformats.org/officeDocument/2006/relationships/image" Target="../media/image98.png"/><Relationship Id="rId25" Type="http://schemas.openxmlformats.org/officeDocument/2006/relationships/image" Target="../media/image108.png"/><Relationship Id="rId46" Type="http://schemas.openxmlformats.org/officeDocument/2006/relationships/customXml" Target="../ink/ink122.xml"/><Relationship Id="rId67" Type="http://schemas.openxmlformats.org/officeDocument/2006/relationships/image" Target="../media/image129.png"/><Relationship Id="rId20" Type="http://schemas.openxmlformats.org/officeDocument/2006/relationships/customXml" Target="../ink/ink109.xml"/><Relationship Id="rId41" Type="http://schemas.openxmlformats.org/officeDocument/2006/relationships/image" Target="../media/image116.png"/><Relationship Id="rId62" Type="http://schemas.openxmlformats.org/officeDocument/2006/relationships/customXml" Target="../ink/ink130.xml"/><Relationship Id="rId83" Type="http://schemas.openxmlformats.org/officeDocument/2006/relationships/image" Target="../media/image137.png"/><Relationship Id="rId88" Type="http://schemas.openxmlformats.org/officeDocument/2006/relationships/customXml" Target="../ink/ink143.xml"/><Relationship Id="rId111" Type="http://schemas.openxmlformats.org/officeDocument/2006/relationships/image" Target="../media/image1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ECAE-7143-4764-A0C1-DE9253E4C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EF531-23A2-4610-96D2-70A72300A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163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7EF8396-DFE4-4539-AE6A-B1BA1739B3B7}"/>
              </a:ext>
            </a:extLst>
          </p:cNvPr>
          <p:cNvCxnSpPr/>
          <p:nvPr/>
        </p:nvCxnSpPr>
        <p:spPr>
          <a:xfrm flipV="1">
            <a:off x="1608083" y="1450427"/>
            <a:ext cx="1844565" cy="193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38CD03C-87EA-412E-B256-6DD730A1306B}"/>
              </a:ext>
            </a:extLst>
          </p:cNvPr>
          <p:cNvCxnSpPr/>
          <p:nvPr/>
        </p:nvCxnSpPr>
        <p:spPr>
          <a:xfrm>
            <a:off x="3452648" y="1497724"/>
            <a:ext cx="1119352" cy="1277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A668DE-1870-4C2E-BDE1-5DB63B95BF40}"/>
              </a:ext>
            </a:extLst>
          </p:cNvPr>
          <p:cNvCxnSpPr/>
          <p:nvPr/>
        </p:nvCxnSpPr>
        <p:spPr>
          <a:xfrm flipV="1">
            <a:off x="1608083" y="2774731"/>
            <a:ext cx="2963917" cy="65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A841FE-80D1-473F-8956-E61FC6340FD0}"/>
              </a:ext>
            </a:extLst>
          </p:cNvPr>
          <p:cNvCxnSpPr/>
          <p:nvPr/>
        </p:nvCxnSpPr>
        <p:spPr>
          <a:xfrm>
            <a:off x="1608083" y="3381703"/>
            <a:ext cx="1119352" cy="1277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3F3D05-BD21-4BA6-A858-89C9ED47B1F0}"/>
              </a:ext>
            </a:extLst>
          </p:cNvPr>
          <p:cNvCxnSpPr/>
          <p:nvPr/>
        </p:nvCxnSpPr>
        <p:spPr>
          <a:xfrm flipV="1">
            <a:off x="2727435" y="2727434"/>
            <a:ext cx="1844565" cy="193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3EACB4-1D0B-4CFA-BAC6-AF8C256AC25A}"/>
              </a:ext>
            </a:extLst>
          </p:cNvPr>
          <p:cNvCxnSpPr/>
          <p:nvPr/>
        </p:nvCxnSpPr>
        <p:spPr>
          <a:xfrm flipV="1">
            <a:off x="6697719" y="1675085"/>
            <a:ext cx="1844565" cy="193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5F11C3-CB00-4B2A-813B-CF6BC0A77615}"/>
              </a:ext>
            </a:extLst>
          </p:cNvPr>
          <p:cNvCxnSpPr/>
          <p:nvPr/>
        </p:nvCxnSpPr>
        <p:spPr>
          <a:xfrm flipV="1">
            <a:off x="6697719" y="2952092"/>
            <a:ext cx="2963917" cy="65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65B84B-E97A-4359-AB53-272541F6AAD8}"/>
              </a:ext>
            </a:extLst>
          </p:cNvPr>
          <p:cNvCxnSpPr/>
          <p:nvPr/>
        </p:nvCxnSpPr>
        <p:spPr>
          <a:xfrm>
            <a:off x="8542284" y="1675085"/>
            <a:ext cx="1119352" cy="1277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98F4AA0-210A-4A6F-99DF-A986D996A950}"/>
                  </a:ext>
                </a:extLst>
              </p14:cNvPr>
              <p14:cNvContentPartPr/>
              <p14:nvPr/>
            </p14:nvContentPartPr>
            <p14:xfrm>
              <a:off x="2317208" y="2111462"/>
              <a:ext cx="167400" cy="172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98F4AA0-210A-4A6F-99DF-A986D996A9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8568" y="2102462"/>
                <a:ext cx="1850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D985BF2-7AC6-4E26-B2D1-B9AD9A0CE33B}"/>
                  </a:ext>
                </a:extLst>
              </p14:cNvPr>
              <p14:cNvContentPartPr/>
              <p14:nvPr/>
            </p14:nvContentPartPr>
            <p14:xfrm>
              <a:off x="2285888" y="2332862"/>
              <a:ext cx="13968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D985BF2-7AC6-4E26-B2D1-B9AD9A0CE3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6888" y="2323862"/>
                <a:ext cx="157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BA99C4B-65BF-41E1-B54F-8678029DFAF8}"/>
                  </a:ext>
                </a:extLst>
              </p14:cNvPr>
              <p14:cNvContentPartPr/>
              <p14:nvPr/>
            </p14:nvContentPartPr>
            <p14:xfrm>
              <a:off x="3995888" y="1717982"/>
              <a:ext cx="153000" cy="174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BA99C4B-65BF-41E1-B54F-8678029DFA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87248" y="1708982"/>
                <a:ext cx="17064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FB232E6-E16B-47ED-BCE9-AEF4B471FF20}"/>
                  </a:ext>
                </a:extLst>
              </p14:cNvPr>
              <p14:cNvContentPartPr/>
              <p14:nvPr/>
            </p14:nvContentPartPr>
            <p14:xfrm>
              <a:off x="4019648" y="1992302"/>
              <a:ext cx="89640" cy="25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FB232E6-E16B-47ED-BCE9-AEF4B471FF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11008" y="1983302"/>
                <a:ext cx="1072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8DA41D2-B41A-4EE8-8EA2-DCB144D93EA2}"/>
                  </a:ext>
                </a:extLst>
              </p14:cNvPr>
              <p14:cNvContentPartPr/>
              <p14:nvPr/>
            </p14:nvContentPartPr>
            <p14:xfrm>
              <a:off x="2301368" y="2395862"/>
              <a:ext cx="41040" cy="14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8DA41D2-B41A-4EE8-8EA2-DCB144D93EA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92368" y="2387222"/>
                <a:ext cx="586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A5A992A-3EAD-4260-B5BE-7EEF65B3D3E4}"/>
                  </a:ext>
                </a:extLst>
              </p14:cNvPr>
              <p14:cNvContentPartPr/>
              <p14:nvPr/>
            </p14:nvContentPartPr>
            <p14:xfrm>
              <a:off x="2474528" y="2917862"/>
              <a:ext cx="187560" cy="128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A5A992A-3EAD-4260-B5BE-7EEF65B3D3E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65888" y="2909222"/>
                <a:ext cx="2052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6A965B4-D7B2-42A3-AA1D-2893907CD406}"/>
                  </a:ext>
                </a:extLst>
              </p14:cNvPr>
              <p14:cNvContentPartPr/>
              <p14:nvPr/>
            </p14:nvContentPartPr>
            <p14:xfrm>
              <a:off x="2569568" y="3121262"/>
              <a:ext cx="8892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6A965B4-D7B2-42A3-AA1D-2893907CD40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60568" y="3112262"/>
                <a:ext cx="106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419FA32-0F28-4701-BCAF-CA6ED644ACA9}"/>
                  </a:ext>
                </a:extLst>
              </p14:cNvPr>
              <p14:cNvContentPartPr/>
              <p14:nvPr/>
            </p14:nvContentPartPr>
            <p14:xfrm>
              <a:off x="2932448" y="2900582"/>
              <a:ext cx="137880" cy="90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419FA32-0F28-4701-BCAF-CA6ED644ACA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23448" y="2891942"/>
                <a:ext cx="15552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A6B2CCC-0DA8-44E6-AC10-0942AB2998F7}"/>
                  </a:ext>
                </a:extLst>
              </p14:cNvPr>
              <p14:cNvContentPartPr/>
              <p14:nvPr/>
            </p14:nvContentPartPr>
            <p14:xfrm>
              <a:off x="3201368" y="2868902"/>
              <a:ext cx="164880" cy="1429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A6B2CCC-0DA8-44E6-AC10-0942AB2998F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92728" y="2860240"/>
                <a:ext cx="182520" cy="160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B4AE9A7-DE5B-461E-8455-4EED9F12F493}"/>
                  </a:ext>
                </a:extLst>
              </p14:cNvPr>
              <p14:cNvContentPartPr/>
              <p14:nvPr/>
            </p14:nvContentPartPr>
            <p14:xfrm>
              <a:off x="7519928" y="1954142"/>
              <a:ext cx="151560" cy="273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B4AE9A7-DE5B-461E-8455-4EED9F12F49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10928" y="1945142"/>
                <a:ext cx="1692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F71A863-A9C7-41D6-8B88-C84F93E5DF9C}"/>
                  </a:ext>
                </a:extLst>
              </p14:cNvPr>
              <p14:cNvContentPartPr/>
              <p14:nvPr/>
            </p14:nvContentPartPr>
            <p14:xfrm>
              <a:off x="7614608" y="2317382"/>
              <a:ext cx="13500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F71A863-A9C7-41D6-8B88-C84F93E5DF9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05968" y="2308382"/>
                <a:ext cx="152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85FDA3C-2D8B-4FF1-B49A-D72CEC765521}"/>
                  </a:ext>
                </a:extLst>
              </p14:cNvPr>
              <p14:cNvContentPartPr/>
              <p14:nvPr/>
            </p14:nvContentPartPr>
            <p14:xfrm>
              <a:off x="8339648" y="3373262"/>
              <a:ext cx="219960" cy="2822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85FDA3C-2D8B-4FF1-B49A-D72CEC76552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31008" y="3364262"/>
                <a:ext cx="23760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CF81045-E219-4862-943E-DE03EFD10FCC}"/>
                  </a:ext>
                </a:extLst>
              </p14:cNvPr>
              <p14:cNvContentPartPr/>
              <p14:nvPr/>
            </p14:nvContentPartPr>
            <p14:xfrm>
              <a:off x="8386808" y="3767462"/>
              <a:ext cx="31752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CF81045-E219-4862-943E-DE03EFD10FC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78168" y="3758822"/>
                <a:ext cx="335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DD99081-220E-4560-AB44-DDF682137F9A}"/>
                  </a:ext>
                </a:extLst>
              </p14:cNvPr>
              <p14:cNvContentPartPr/>
              <p14:nvPr/>
            </p14:nvContentPartPr>
            <p14:xfrm>
              <a:off x="8952008" y="1560662"/>
              <a:ext cx="209160" cy="2948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DD99081-220E-4560-AB44-DDF682137F9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43368" y="1551662"/>
                <a:ext cx="22680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37656E7-EF19-40B2-AA05-68732C4F4885}"/>
                  </a:ext>
                </a:extLst>
              </p14:cNvPr>
              <p14:cNvContentPartPr/>
              <p14:nvPr/>
            </p14:nvContentPartPr>
            <p14:xfrm>
              <a:off x="8986208" y="1964222"/>
              <a:ext cx="172440" cy="68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37656E7-EF19-40B2-AA05-68732C4F488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77568" y="1955222"/>
                <a:ext cx="1900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D3A0FC8-4DA7-4BFC-BB12-5F970FED9507}"/>
                  </a:ext>
                </a:extLst>
              </p14:cNvPr>
              <p14:cNvContentPartPr/>
              <p14:nvPr/>
            </p14:nvContentPartPr>
            <p14:xfrm>
              <a:off x="9348728" y="1780982"/>
              <a:ext cx="17244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D3A0FC8-4DA7-4BFC-BB12-5F970FED950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339728" y="1772342"/>
                <a:ext cx="190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566F413-4BFD-4EE0-9809-C8D5C10482D0}"/>
                  </a:ext>
                </a:extLst>
              </p14:cNvPr>
              <p14:cNvContentPartPr/>
              <p14:nvPr/>
            </p14:nvContentPartPr>
            <p14:xfrm>
              <a:off x="9758408" y="1607462"/>
              <a:ext cx="211680" cy="297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566F413-4BFD-4EE0-9809-C8D5C10482D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749768" y="1598822"/>
                <a:ext cx="22932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9E7E4C5-79CD-461A-A9AA-00209A7BE42E}"/>
                  </a:ext>
                </a:extLst>
              </p14:cNvPr>
              <p14:cNvContentPartPr/>
              <p14:nvPr/>
            </p14:nvContentPartPr>
            <p14:xfrm>
              <a:off x="9805568" y="2001662"/>
              <a:ext cx="10764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9E7E4C5-79CD-461A-A9AA-00209A7BE42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796928" y="1992662"/>
                <a:ext cx="125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1662806-7692-4593-BB11-B88E5B64358F}"/>
                  </a:ext>
                </a:extLst>
              </p14:cNvPr>
              <p14:cNvContentPartPr/>
              <p14:nvPr/>
            </p14:nvContentPartPr>
            <p14:xfrm>
              <a:off x="882608" y="5186222"/>
              <a:ext cx="264240" cy="315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1662806-7692-4593-BB11-B88E5B64358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73608" y="5177582"/>
                <a:ext cx="28188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88A19BD-A445-4BE8-A451-4911F90827FA}"/>
                  </a:ext>
                </a:extLst>
              </p14:cNvPr>
              <p14:cNvContentPartPr/>
              <p14:nvPr/>
            </p14:nvContentPartPr>
            <p14:xfrm>
              <a:off x="1355648" y="5328062"/>
              <a:ext cx="158040" cy="198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88A19BD-A445-4BE8-A451-4911F90827F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46648" y="5319422"/>
                <a:ext cx="1756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E0EE931-D3DA-44A4-98AE-AA79B487820B}"/>
                  </a:ext>
                </a:extLst>
              </p14:cNvPr>
              <p14:cNvContentPartPr/>
              <p14:nvPr/>
            </p14:nvContentPartPr>
            <p14:xfrm>
              <a:off x="1339448" y="5469902"/>
              <a:ext cx="21240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E0EE931-D3DA-44A4-98AE-AA79B487820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330808" y="5461262"/>
                <a:ext cx="230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ADD2931-D2AE-49B2-A4B3-9FCE54065DA5}"/>
                  </a:ext>
                </a:extLst>
              </p14:cNvPr>
              <p14:cNvContentPartPr/>
              <p14:nvPr/>
            </p14:nvContentPartPr>
            <p14:xfrm>
              <a:off x="1904288" y="5123222"/>
              <a:ext cx="64440" cy="4975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ADD2931-D2AE-49B2-A4B3-9FCE54065DA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95288" y="5114222"/>
                <a:ext cx="8208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3B7F076-9EB9-492A-9A7E-D08971A47507}"/>
                  </a:ext>
                </a:extLst>
              </p14:cNvPr>
              <p14:cNvContentPartPr/>
              <p14:nvPr/>
            </p14:nvContentPartPr>
            <p14:xfrm>
              <a:off x="2603048" y="5454422"/>
              <a:ext cx="36720" cy="849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3B7F076-9EB9-492A-9A7E-D08971A4750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594408" y="5445782"/>
                <a:ext cx="5436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D01FB29-8E44-4CCA-A45D-83A5D18DF75B}"/>
                  </a:ext>
                </a:extLst>
              </p14:cNvPr>
              <p14:cNvContentPartPr/>
              <p14:nvPr/>
            </p14:nvContentPartPr>
            <p14:xfrm>
              <a:off x="3406928" y="5391422"/>
              <a:ext cx="108360" cy="2466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D01FB29-8E44-4CCA-A45D-83A5D18DF75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398288" y="5382422"/>
                <a:ext cx="1260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9FAA5AD-B28A-47BC-88B7-F36A6F64B2BA}"/>
                  </a:ext>
                </a:extLst>
              </p14:cNvPr>
              <p14:cNvContentPartPr/>
              <p14:nvPr/>
            </p14:nvContentPartPr>
            <p14:xfrm>
              <a:off x="3594128" y="5167862"/>
              <a:ext cx="428400" cy="4136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9FAA5AD-B28A-47BC-88B7-F36A6F64B2B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585481" y="5159222"/>
                <a:ext cx="446055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CE9D462-18F0-4ECE-B26D-57738CF4AE87}"/>
                  </a:ext>
                </a:extLst>
              </p14:cNvPr>
              <p14:cNvContentPartPr/>
              <p14:nvPr/>
            </p14:nvContentPartPr>
            <p14:xfrm>
              <a:off x="2900768" y="5190902"/>
              <a:ext cx="354960" cy="2876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CE9D462-18F0-4ECE-B26D-57738CF4AE8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891768" y="5182262"/>
                <a:ext cx="3726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7A96CD1-A09A-4E35-B80C-0AA49F5BB85A}"/>
                  </a:ext>
                </a:extLst>
              </p14:cNvPr>
              <p14:cNvContentPartPr/>
              <p14:nvPr/>
            </p14:nvContentPartPr>
            <p14:xfrm>
              <a:off x="2049368" y="4965182"/>
              <a:ext cx="280080" cy="4644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7A96CD1-A09A-4E35-B80C-0AA49F5BB85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040368" y="4956542"/>
                <a:ext cx="29772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E491DC9-5BB8-4625-ACF1-269132F94884}"/>
                  </a:ext>
                </a:extLst>
              </p14:cNvPr>
              <p14:cNvContentPartPr/>
              <p14:nvPr/>
            </p14:nvContentPartPr>
            <p14:xfrm>
              <a:off x="850928" y="5822342"/>
              <a:ext cx="321840" cy="252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E491DC9-5BB8-4625-ACF1-269132F9488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41928" y="5813702"/>
                <a:ext cx="33948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16890A0-A99D-4466-AADB-B11F1BB59B03}"/>
                  </a:ext>
                </a:extLst>
              </p14:cNvPr>
              <p14:cNvContentPartPr/>
              <p14:nvPr/>
            </p14:nvContentPartPr>
            <p14:xfrm>
              <a:off x="2459048" y="5927462"/>
              <a:ext cx="30240" cy="666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16890A0-A99D-4466-AADB-B11F1BB59B0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450408" y="5918822"/>
                <a:ext cx="4788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453D9EB-E14A-45EA-856A-318B1EB9DDF8}"/>
                  </a:ext>
                </a:extLst>
              </p14:cNvPr>
              <p14:cNvContentPartPr/>
              <p14:nvPr/>
            </p14:nvContentPartPr>
            <p14:xfrm>
              <a:off x="2869088" y="5825222"/>
              <a:ext cx="236520" cy="2268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453D9EB-E14A-45EA-856A-318B1EB9DDF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860448" y="5816582"/>
                <a:ext cx="25416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01D4500-B4E1-423B-826B-EF92F0385CD0}"/>
                  </a:ext>
                </a:extLst>
              </p14:cNvPr>
              <p14:cNvContentPartPr/>
              <p14:nvPr/>
            </p14:nvContentPartPr>
            <p14:xfrm>
              <a:off x="3783128" y="5927462"/>
              <a:ext cx="256320" cy="2340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01D4500-B4E1-423B-826B-EF92F0385CD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774488" y="5918822"/>
                <a:ext cx="27396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B8CFA2D-2400-4DF2-930A-2C1910582238}"/>
                  </a:ext>
                </a:extLst>
              </p14:cNvPr>
              <p14:cNvContentPartPr/>
              <p14:nvPr/>
            </p14:nvContentPartPr>
            <p14:xfrm>
              <a:off x="2111288" y="5706422"/>
              <a:ext cx="239040" cy="2228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B8CFA2D-2400-4DF2-930A-2C191058223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102648" y="5697782"/>
                <a:ext cx="2566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3B02B39-7A0B-4EA9-AE47-37DFAF149B58}"/>
                  </a:ext>
                </a:extLst>
              </p14:cNvPr>
              <p14:cNvContentPartPr/>
              <p14:nvPr/>
            </p14:nvContentPartPr>
            <p14:xfrm>
              <a:off x="2604848" y="5942942"/>
              <a:ext cx="91080" cy="1407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3B02B39-7A0B-4EA9-AE47-37DFAF149B5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596208" y="5934302"/>
                <a:ext cx="10872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963DDC3-CE14-41DB-984B-383EE1489E8A}"/>
                  </a:ext>
                </a:extLst>
              </p14:cNvPr>
              <p14:cNvContentPartPr/>
              <p14:nvPr/>
            </p14:nvContentPartPr>
            <p14:xfrm>
              <a:off x="4161488" y="4949702"/>
              <a:ext cx="271440" cy="13935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963DDC3-CE14-41DB-984B-383EE1489E8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52848" y="4941062"/>
                <a:ext cx="289080" cy="14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52470F9-3C37-4404-A013-E238F6CACF1E}"/>
                  </a:ext>
                </a:extLst>
              </p14:cNvPr>
              <p14:cNvContentPartPr/>
              <p14:nvPr/>
            </p14:nvContentPartPr>
            <p14:xfrm>
              <a:off x="1560488" y="5738102"/>
              <a:ext cx="378720" cy="3279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52470F9-3C37-4404-A013-E238F6CACF1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551848" y="5729462"/>
                <a:ext cx="39636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53B02E0-9FC4-481E-8106-00F4E9AE1AF6}"/>
                  </a:ext>
                </a:extLst>
              </p14:cNvPr>
              <p14:cNvContentPartPr/>
              <p14:nvPr/>
            </p14:nvContentPartPr>
            <p14:xfrm>
              <a:off x="3279128" y="5990102"/>
              <a:ext cx="299520" cy="2404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53B02E0-9FC4-481E-8106-00F4E9AE1AF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270128" y="5981449"/>
                <a:ext cx="317160" cy="2581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C36C094-4F78-49A5-9FEC-68FE81C0487F}"/>
                  </a:ext>
                </a:extLst>
              </p14:cNvPr>
              <p14:cNvContentPartPr/>
              <p14:nvPr/>
            </p14:nvContentPartPr>
            <p14:xfrm>
              <a:off x="1544288" y="6384662"/>
              <a:ext cx="235440" cy="2116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C36C094-4F78-49A5-9FEC-68FE81C0487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535288" y="6375662"/>
                <a:ext cx="2530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4AB7ACE-9F0E-4FFD-8C79-BAD06EA77EDB}"/>
                  </a:ext>
                </a:extLst>
              </p14:cNvPr>
              <p14:cNvContentPartPr/>
              <p14:nvPr/>
            </p14:nvContentPartPr>
            <p14:xfrm>
              <a:off x="709088" y="6250742"/>
              <a:ext cx="656280" cy="3927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4AB7ACE-9F0E-4FFD-8C79-BAD06EA77ED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00443" y="6242102"/>
                <a:ext cx="67393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D9B6134-4415-44D2-BE56-88CF73B26B2E}"/>
                  </a:ext>
                </a:extLst>
              </p14:cNvPr>
              <p14:cNvContentPartPr/>
              <p14:nvPr/>
            </p14:nvContentPartPr>
            <p14:xfrm>
              <a:off x="2076008" y="6242822"/>
              <a:ext cx="383400" cy="3931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D9B6134-4415-44D2-BE56-88CF73B26B2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067016" y="6233822"/>
                <a:ext cx="401023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5EC9206-A091-4DBC-B1A7-EC9038D111DC}"/>
                  </a:ext>
                </a:extLst>
              </p14:cNvPr>
              <p14:cNvContentPartPr/>
              <p14:nvPr/>
            </p14:nvContentPartPr>
            <p14:xfrm>
              <a:off x="3261128" y="6541982"/>
              <a:ext cx="25200" cy="882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5EC9206-A091-4DBC-B1A7-EC9038D111D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252488" y="6532982"/>
                <a:ext cx="428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CBC5F91-D1AE-43AF-8CC2-3C6324E30D91}"/>
                  </a:ext>
                </a:extLst>
              </p14:cNvPr>
              <p14:cNvContentPartPr/>
              <p14:nvPr/>
            </p14:nvContentPartPr>
            <p14:xfrm>
              <a:off x="2806088" y="6311222"/>
              <a:ext cx="291600" cy="2170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CBC5F91-D1AE-43AF-8CC2-3C6324E30D9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797088" y="6302222"/>
                <a:ext cx="30924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1B6FC8F-2FBF-4CC8-93C6-34C74E3111FF}"/>
                  </a:ext>
                </a:extLst>
              </p14:cNvPr>
              <p14:cNvContentPartPr/>
              <p14:nvPr/>
            </p14:nvContentPartPr>
            <p14:xfrm>
              <a:off x="2585048" y="6337142"/>
              <a:ext cx="54000" cy="1242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1B6FC8F-2FBF-4CC8-93C6-34C74E3111F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576048" y="6328142"/>
                <a:ext cx="716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DB5111C-CCE4-47A6-AD52-752DC1AEB5BB}"/>
                  </a:ext>
                </a:extLst>
              </p14:cNvPr>
              <p14:cNvContentPartPr/>
              <p14:nvPr/>
            </p14:nvContentPartPr>
            <p14:xfrm>
              <a:off x="3468128" y="6383582"/>
              <a:ext cx="277920" cy="2764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DB5111C-CCE4-47A6-AD52-752DC1AEB5B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459140" y="6374942"/>
                <a:ext cx="295537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C38DDCC-9C06-4DA3-B475-225C382CD89B}"/>
                  </a:ext>
                </a:extLst>
              </p14:cNvPr>
              <p14:cNvContentPartPr/>
              <p14:nvPr/>
            </p14:nvContentPartPr>
            <p14:xfrm>
              <a:off x="4146008" y="6400142"/>
              <a:ext cx="153000" cy="2509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C38DDCC-9C06-4DA3-B475-225C382CD89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137368" y="6391502"/>
                <a:ext cx="1706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3F78213-69DA-49DC-A753-602204D7D06C}"/>
                  </a:ext>
                </a:extLst>
              </p14:cNvPr>
              <p14:cNvContentPartPr/>
              <p14:nvPr/>
            </p14:nvContentPartPr>
            <p14:xfrm>
              <a:off x="4382528" y="6558182"/>
              <a:ext cx="146880" cy="1040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3F78213-69DA-49DC-A753-602204D7D06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373888" y="6549182"/>
                <a:ext cx="1645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04A57C-6432-4AA0-AFD9-C390A7263D4A}"/>
                  </a:ext>
                </a:extLst>
              </p14:cNvPr>
              <p14:cNvContentPartPr/>
              <p14:nvPr/>
            </p14:nvContentPartPr>
            <p14:xfrm>
              <a:off x="4955288" y="6511022"/>
              <a:ext cx="41400" cy="1760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B04A57C-6432-4AA0-AFD9-C390A7263D4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946648" y="6502022"/>
                <a:ext cx="590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B5CA441-7E41-4A05-A0A0-950497EDA6D2}"/>
                  </a:ext>
                </a:extLst>
              </p14:cNvPr>
              <p14:cNvContentPartPr/>
              <p14:nvPr/>
            </p14:nvContentPartPr>
            <p14:xfrm>
              <a:off x="5706608" y="6306182"/>
              <a:ext cx="113760" cy="5169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B5CA441-7E41-4A05-A0A0-950497EDA6D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697968" y="6297182"/>
                <a:ext cx="13140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8EE6539-F4C0-4276-9A00-034C5CD627A3}"/>
                  </a:ext>
                </a:extLst>
              </p14:cNvPr>
              <p14:cNvContentPartPr/>
              <p14:nvPr/>
            </p14:nvContentPartPr>
            <p14:xfrm>
              <a:off x="5359928" y="6463142"/>
              <a:ext cx="263160" cy="3031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8EE6539-F4C0-4276-9A00-034C5CD627A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350928" y="6454492"/>
                <a:ext cx="280800" cy="3207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12C0741-8166-452D-B738-CEF9C817FE48}"/>
                  </a:ext>
                </a:extLst>
              </p14:cNvPr>
              <p14:cNvContentPartPr/>
              <p14:nvPr/>
            </p14:nvContentPartPr>
            <p14:xfrm>
              <a:off x="5107928" y="6494822"/>
              <a:ext cx="109440" cy="1105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12C0741-8166-452D-B738-CEF9C817FE4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098928" y="6486182"/>
                <a:ext cx="12708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79A42A00-D424-4C3F-B4CE-6CFEE89B73CE}"/>
                  </a:ext>
                </a:extLst>
              </p14:cNvPr>
              <p14:cNvContentPartPr/>
              <p14:nvPr/>
            </p14:nvContentPartPr>
            <p14:xfrm>
              <a:off x="4615088" y="6383942"/>
              <a:ext cx="237960" cy="3740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79A42A00-D424-4C3F-B4CE-6CFEE89B73C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606435" y="6375302"/>
                <a:ext cx="255627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AB3E8E87-BFDE-439D-8128-379161E9544F}"/>
                  </a:ext>
                </a:extLst>
              </p14:cNvPr>
              <p14:cNvContentPartPr/>
              <p14:nvPr/>
            </p14:nvContentPartPr>
            <p14:xfrm>
              <a:off x="3831008" y="6416342"/>
              <a:ext cx="88200" cy="1238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AB3E8E87-BFDE-439D-8128-379161E9544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822008" y="6407342"/>
                <a:ext cx="10584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2FC3B4F-DE75-4E6B-BCB4-55F9C4F55B76}"/>
                  </a:ext>
                </a:extLst>
              </p14:cNvPr>
              <p14:cNvContentPartPr/>
              <p14:nvPr/>
            </p14:nvContentPartPr>
            <p14:xfrm>
              <a:off x="7488248" y="6303662"/>
              <a:ext cx="412200" cy="5374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2FC3B4F-DE75-4E6B-BCB4-55F9C4F55B7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479608" y="6295022"/>
                <a:ext cx="42984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597F118-D1D0-4BF3-9E36-8EF5CEC1B254}"/>
                  </a:ext>
                </a:extLst>
              </p14:cNvPr>
              <p14:cNvContentPartPr/>
              <p14:nvPr/>
            </p14:nvContentPartPr>
            <p14:xfrm>
              <a:off x="8071808" y="6463142"/>
              <a:ext cx="249480" cy="3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597F118-D1D0-4BF3-9E36-8EF5CEC1B25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062808" y="6454502"/>
                <a:ext cx="267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781AB12-B60F-43AF-AF9F-EE3E2CB731EC}"/>
                  </a:ext>
                </a:extLst>
              </p14:cNvPr>
              <p14:cNvContentPartPr/>
              <p14:nvPr/>
            </p14:nvContentPartPr>
            <p14:xfrm>
              <a:off x="8526848" y="6337142"/>
              <a:ext cx="470880" cy="4014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781AB12-B60F-43AF-AF9F-EE3E2CB731E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517848" y="6328142"/>
                <a:ext cx="48852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2E1B482-8F12-45D7-A55F-92F0A37F9F50}"/>
                  </a:ext>
                </a:extLst>
              </p14:cNvPr>
              <p14:cNvContentPartPr/>
              <p14:nvPr/>
            </p14:nvContentPartPr>
            <p14:xfrm>
              <a:off x="9333248" y="6479342"/>
              <a:ext cx="106200" cy="3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2E1B482-8F12-45D7-A55F-92F0A37F9F5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324248" y="6470702"/>
                <a:ext cx="123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2E14AA9-1B74-4067-B5F5-FBEA8702B2D2}"/>
                  </a:ext>
                </a:extLst>
              </p14:cNvPr>
              <p14:cNvContentPartPr/>
              <p14:nvPr/>
            </p14:nvContentPartPr>
            <p14:xfrm>
              <a:off x="9206888" y="6652862"/>
              <a:ext cx="330480" cy="334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2E14AA9-1B74-4067-B5F5-FBEA8702B2D2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9197888" y="6643862"/>
                <a:ext cx="34812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8DBFE4C-0BF0-4B7F-8B0A-FC24BF6984EC}"/>
                  </a:ext>
                </a:extLst>
              </p14:cNvPr>
              <p14:cNvContentPartPr/>
              <p14:nvPr/>
            </p14:nvContentPartPr>
            <p14:xfrm>
              <a:off x="10138208" y="6195302"/>
              <a:ext cx="79200" cy="3492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8DBFE4C-0BF0-4B7F-8B0A-FC24BF6984EC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0129568" y="6186302"/>
                <a:ext cx="9684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2D90418-DF0A-443D-827B-054585649688}"/>
                  </a:ext>
                </a:extLst>
              </p14:cNvPr>
              <p14:cNvContentPartPr/>
              <p14:nvPr/>
            </p14:nvContentPartPr>
            <p14:xfrm>
              <a:off x="10638248" y="6069302"/>
              <a:ext cx="92520" cy="4554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2D90418-DF0A-443D-827B-054585649688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0629248" y="6060662"/>
                <a:ext cx="11016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CD5511F-A197-4B25-9ADE-55A1CB5141BE}"/>
                  </a:ext>
                </a:extLst>
              </p14:cNvPr>
              <p14:cNvContentPartPr/>
              <p14:nvPr/>
            </p14:nvContentPartPr>
            <p14:xfrm>
              <a:off x="10452128" y="6778502"/>
              <a:ext cx="6840" cy="162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CD5511F-A197-4B25-9ADE-55A1CB5141BE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0443488" y="6769862"/>
                <a:ext cx="24480" cy="3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693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9366985-386E-495D-ADC7-8FE7E7ED6646}"/>
                  </a:ext>
                </a:extLst>
              </p14:cNvPr>
              <p14:cNvContentPartPr/>
              <p14:nvPr/>
            </p14:nvContentPartPr>
            <p14:xfrm>
              <a:off x="1055768" y="259262"/>
              <a:ext cx="384120" cy="770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9366985-386E-495D-ADC7-8FE7E7ED66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128" y="250262"/>
                <a:ext cx="401760" cy="78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33BC3D-585E-42EF-8C9D-426EE28E89D0}"/>
                  </a:ext>
                </a:extLst>
              </p14:cNvPr>
              <p14:cNvContentPartPr/>
              <p14:nvPr/>
            </p14:nvContentPartPr>
            <p14:xfrm>
              <a:off x="1734008" y="567422"/>
              <a:ext cx="2667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33BC3D-585E-42EF-8C9D-426EE28E89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5008" y="558422"/>
                <a:ext cx="284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5BA3587-C75B-4364-AA51-0E6F6288CE51}"/>
                  </a:ext>
                </a:extLst>
              </p14:cNvPr>
              <p14:cNvContentPartPr/>
              <p14:nvPr/>
            </p14:nvContentPartPr>
            <p14:xfrm>
              <a:off x="1797008" y="693062"/>
              <a:ext cx="394920" cy="32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5BA3587-C75B-4364-AA51-0E6F6288CE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88368" y="684162"/>
                <a:ext cx="412560" cy="494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2D64D-3FAB-492C-B8F7-09270FAB6BC9}"/>
                  </a:ext>
                </a:extLst>
              </p14:cNvPr>
              <p14:cNvContentPartPr/>
              <p14:nvPr/>
            </p14:nvContentPartPr>
            <p14:xfrm>
              <a:off x="787928" y="1576142"/>
              <a:ext cx="60120" cy="648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2D64D-3FAB-492C-B8F7-09270FAB6B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8928" y="1567142"/>
                <a:ext cx="7776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9B78A6B-271D-45B4-8B15-F5519B9BD065}"/>
                  </a:ext>
                </a:extLst>
              </p14:cNvPr>
              <p14:cNvContentPartPr/>
              <p14:nvPr/>
            </p14:nvContentPartPr>
            <p14:xfrm>
              <a:off x="1055768" y="1653902"/>
              <a:ext cx="292680" cy="387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9B78A6B-271D-45B4-8B15-F5519B9BD06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47128" y="1644902"/>
                <a:ext cx="31032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471C593-3FAD-47D9-A53F-89FF100D0346}"/>
                  </a:ext>
                </a:extLst>
              </p14:cNvPr>
              <p14:cNvContentPartPr/>
              <p14:nvPr/>
            </p14:nvContentPartPr>
            <p14:xfrm>
              <a:off x="1592168" y="1497302"/>
              <a:ext cx="12600" cy="733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471C593-3FAD-47D9-A53F-89FF100D03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83528" y="1488662"/>
                <a:ext cx="30240" cy="75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ED7E89C-935E-4EE7-A3D4-A68A3A0A05A7}"/>
                  </a:ext>
                </a:extLst>
              </p14:cNvPr>
              <p14:cNvContentPartPr/>
              <p14:nvPr/>
            </p14:nvContentPartPr>
            <p14:xfrm>
              <a:off x="1970528" y="1670822"/>
              <a:ext cx="274680" cy="30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ED7E89C-935E-4EE7-A3D4-A68A3A0A05A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61888" y="1661822"/>
                <a:ext cx="2923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30C720B-65B5-4E1B-A8F8-5206C090BCF9}"/>
                  </a:ext>
                </a:extLst>
              </p14:cNvPr>
              <p14:cNvContentPartPr/>
              <p14:nvPr/>
            </p14:nvContentPartPr>
            <p14:xfrm>
              <a:off x="2017688" y="1875662"/>
              <a:ext cx="36972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30C720B-65B5-4E1B-A8F8-5206C090BCF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08688" y="1867022"/>
                <a:ext cx="387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FBBC5CB-3DB9-43D2-B738-0FE0E74F1923}"/>
                  </a:ext>
                </a:extLst>
              </p14:cNvPr>
              <p14:cNvContentPartPr/>
              <p14:nvPr/>
            </p14:nvContentPartPr>
            <p14:xfrm>
              <a:off x="3055568" y="235862"/>
              <a:ext cx="4879080" cy="19857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FBBC5CB-3DB9-43D2-B738-0FE0E74F192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46569" y="227222"/>
                <a:ext cx="4896719" cy="20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45637A7-DD06-4899-A2F0-5F4ABB3CCE64}"/>
                  </a:ext>
                </a:extLst>
              </p14:cNvPr>
              <p14:cNvContentPartPr/>
              <p14:nvPr/>
            </p14:nvContentPartPr>
            <p14:xfrm>
              <a:off x="8386808" y="1434302"/>
              <a:ext cx="138240" cy="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45637A7-DD06-4899-A2F0-5F4ABB3CCE6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78168" y="1425302"/>
                <a:ext cx="155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BCE0444-F739-4E7A-A064-32ECF06A781E}"/>
                  </a:ext>
                </a:extLst>
              </p14:cNvPr>
              <p14:cNvContentPartPr/>
              <p14:nvPr/>
            </p14:nvContentPartPr>
            <p14:xfrm>
              <a:off x="8371328" y="1560662"/>
              <a:ext cx="204840" cy="165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BCE0444-F739-4E7A-A064-32ECF06A781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62688" y="1551662"/>
                <a:ext cx="2224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203719C-86E0-4EE1-9A88-D21051832708}"/>
                  </a:ext>
                </a:extLst>
              </p14:cNvPr>
              <p14:cNvContentPartPr/>
              <p14:nvPr/>
            </p14:nvContentPartPr>
            <p14:xfrm>
              <a:off x="11224688" y="785582"/>
              <a:ext cx="445320" cy="6368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203719C-86E0-4EE1-9A88-D2105183270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216048" y="776942"/>
                <a:ext cx="462960" cy="65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33882AE-6185-4685-8896-D39724D7EA93}"/>
                  </a:ext>
                </a:extLst>
              </p14:cNvPr>
              <p14:cNvContentPartPr/>
              <p14:nvPr/>
            </p14:nvContentPartPr>
            <p14:xfrm>
              <a:off x="10310288" y="1212542"/>
              <a:ext cx="448200" cy="957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33882AE-6185-4685-8896-D39724D7EA9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301641" y="1203902"/>
                <a:ext cx="465854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8CB5B3B-5D19-458D-A458-CAA928A44912}"/>
                  </a:ext>
                </a:extLst>
              </p14:cNvPr>
              <p14:cNvContentPartPr/>
              <p14:nvPr/>
            </p14:nvContentPartPr>
            <p14:xfrm>
              <a:off x="8954888" y="902942"/>
              <a:ext cx="831600" cy="9147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8CB5B3B-5D19-458D-A458-CAA928A4491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45888" y="894302"/>
                <a:ext cx="849240" cy="9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92BF540-D43B-4CE2-8B21-63D0153514B5}"/>
                  </a:ext>
                </a:extLst>
              </p14:cNvPr>
              <p14:cNvContentPartPr/>
              <p14:nvPr/>
            </p14:nvContentPartPr>
            <p14:xfrm>
              <a:off x="898088" y="3184622"/>
              <a:ext cx="410760" cy="6202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92BF540-D43B-4CE2-8B21-63D0153514B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89088" y="3175622"/>
                <a:ext cx="42840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064C490-5D2E-4745-9CE1-4B13CA5DB480}"/>
                  </a:ext>
                </a:extLst>
              </p14:cNvPr>
              <p14:cNvContentPartPr/>
              <p14:nvPr/>
            </p14:nvContentPartPr>
            <p14:xfrm>
              <a:off x="913928" y="2812022"/>
              <a:ext cx="297720" cy="1962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064C490-5D2E-4745-9CE1-4B13CA5DB48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05288" y="2803382"/>
                <a:ext cx="31536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8F66836-E0CE-4048-98D8-D974E407832C}"/>
                  </a:ext>
                </a:extLst>
              </p14:cNvPr>
              <p14:cNvContentPartPr/>
              <p14:nvPr/>
            </p14:nvContentPartPr>
            <p14:xfrm>
              <a:off x="2049368" y="3309902"/>
              <a:ext cx="219960" cy="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8F66836-E0CE-4048-98D8-D974E407832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040368" y="3301262"/>
                <a:ext cx="237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C52E184-EFE8-49BA-B09B-9BA1FAE5B799}"/>
                  </a:ext>
                </a:extLst>
              </p14:cNvPr>
              <p14:cNvContentPartPr/>
              <p14:nvPr/>
            </p14:nvContentPartPr>
            <p14:xfrm>
              <a:off x="2112368" y="3436262"/>
              <a:ext cx="118800" cy="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C52E184-EFE8-49BA-B09B-9BA1FAE5B79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03728" y="3427622"/>
                <a:ext cx="136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D6F57B7-1FF9-4CEB-B9A6-7CCFF107E170}"/>
                  </a:ext>
                </a:extLst>
              </p14:cNvPr>
              <p14:cNvContentPartPr/>
              <p14:nvPr/>
            </p14:nvContentPartPr>
            <p14:xfrm>
              <a:off x="2837408" y="2868902"/>
              <a:ext cx="33120" cy="2520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D6F57B7-1FF9-4CEB-B9A6-7CCFF107E17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828768" y="2860262"/>
                <a:ext cx="507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47BCE20-C19B-4F22-AAAD-25223B390FE8}"/>
                  </a:ext>
                </a:extLst>
              </p14:cNvPr>
              <p14:cNvContentPartPr/>
              <p14:nvPr/>
            </p14:nvContentPartPr>
            <p14:xfrm>
              <a:off x="2632568" y="3309182"/>
              <a:ext cx="424800" cy="5252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47BCE20-C19B-4F22-AAAD-25223B390FE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623568" y="3300542"/>
                <a:ext cx="44244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4CD7C1F-46B5-44D4-8DF0-89C62AD40B9D}"/>
                  </a:ext>
                </a:extLst>
              </p14:cNvPr>
              <p14:cNvContentPartPr/>
              <p14:nvPr/>
            </p14:nvContentPartPr>
            <p14:xfrm>
              <a:off x="3430328" y="2954942"/>
              <a:ext cx="144720" cy="6908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4CD7C1F-46B5-44D4-8DF0-89C62AD40B9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21688" y="2946302"/>
                <a:ext cx="162360" cy="70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98EED81-FA81-4BF4-A588-6C2307FF641F}"/>
                  </a:ext>
                </a:extLst>
              </p14:cNvPr>
              <p14:cNvContentPartPr/>
              <p14:nvPr/>
            </p14:nvContentPartPr>
            <p14:xfrm>
              <a:off x="3748568" y="3091382"/>
              <a:ext cx="334440" cy="4096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98EED81-FA81-4BF4-A588-6C2307FF641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39568" y="3082382"/>
                <a:ext cx="35208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084F513-BDAE-45E4-AD16-E990640E8378}"/>
                  </a:ext>
                </a:extLst>
              </p14:cNvPr>
              <p14:cNvContentPartPr/>
              <p14:nvPr/>
            </p14:nvContentPartPr>
            <p14:xfrm>
              <a:off x="4499168" y="3484142"/>
              <a:ext cx="120600" cy="2408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084F513-BDAE-45E4-AD16-E990640E837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490168" y="3475142"/>
                <a:ext cx="13824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FA0AE8D-E82A-4C7D-BCD2-7B8593E39CF4}"/>
                  </a:ext>
                </a:extLst>
              </p14:cNvPr>
              <p14:cNvContentPartPr/>
              <p14:nvPr/>
            </p14:nvContentPartPr>
            <p14:xfrm>
              <a:off x="5775368" y="3420782"/>
              <a:ext cx="106200" cy="2109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FA0AE8D-E82A-4C7D-BCD2-7B8593E39CF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766728" y="3412142"/>
                <a:ext cx="12384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0E45785-F209-4195-A902-326661D8FBA6}"/>
                  </a:ext>
                </a:extLst>
              </p14:cNvPr>
              <p14:cNvContentPartPr/>
              <p14:nvPr/>
            </p14:nvContentPartPr>
            <p14:xfrm>
              <a:off x="6116648" y="3105782"/>
              <a:ext cx="96840" cy="3193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0E45785-F209-4195-A902-326661D8FBA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107648" y="3096782"/>
                <a:ext cx="1144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67ED3FF-FB09-40D7-A75D-562AE98D9CF8}"/>
                  </a:ext>
                </a:extLst>
              </p14:cNvPr>
              <p14:cNvContentPartPr/>
              <p14:nvPr/>
            </p14:nvContentPartPr>
            <p14:xfrm>
              <a:off x="6426248" y="2837582"/>
              <a:ext cx="120240" cy="8208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67ED3FF-FB09-40D7-A75D-562AE98D9CF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417608" y="2828582"/>
                <a:ext cx="137880" cy="83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7511329-B15A-4A02-9744-7D32110CC2D7}"/>
                  </a:ext>
                </a:extLst>
              </p14:cNvPr>
              <p14:cNvContentPartPr/>
              <p14:nvPr/>
            </p14:nvContentPartPr>
            <p14:xfrm>
              <a:off x="4918208" y="3074102"/>
              <a:ext cx="673200" cy="4208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7511329-B15A-4A02-9744-7D32110CC2D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909568" y="3065102"/>
                <a:ext cx="69084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B69EAD7-3AFB-48B1-A940-6E51FF6F839B}"/>
                  </a:ext>
                </a:extLst>
              </p14:cNvPr>
              <p14:cNvContentPartPr/>
              <p14:nvPr/>
            </p14:nvContentPartPr>
            <p14:xfrm>
              <a:off x="11950088" y="2486222"/>
              <a:ext cx="158040" cy="3283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B69EAD7-3AFB-48B1-A940-6E51FF6F839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941448" y="2477222"/>
                <a:ext cx="17568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7953195-36B8-46C4-A358-9F48099A51B2}"/>
                  </a:ext>
                </a:extLst>
              </p14:cNvPr>
              <p14:cNvContentPartPr/>
              <p14:nvPr/>
            </p14:nvContentPartPr>
            <p14:xfrm>
              <a:off x="10968008" y="2380022"/>
              <a:ext cx="749160" cy="6343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7953195-36B8-46C4-A358-9F48099A51B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959008" y="2371027"/>
                <a:ext cx="766800" cy="651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59BD02A-1993-48D2-B3D5-A56B1F794963}"/>
                  </a:ext>
                </a:extLst>
              </p14:cNvPr>
              <p14:cNvContentPartPr/>
              <p14:nvPr/>
            </p14:nvContentPartPr>
            <p14:xfrm>
              <a:off x="10168448" y="2772782"/>
              <a:ext cx="562320" cy="3139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59BD02A-1993-48D2-B3D5-A56B1F79496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159808" y="2764142"/>
                <a:ext cx="57996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68B9E2F-FB70-477E-ABAB-43DD3FF04C96}"/>
                  </a:ext>
                </a:extLst>
              </p14:cNvPr>
              <p14:cNvContentPartPr/>
              <p14:nvPr/>
            </p14:nvContentPartPr>
            <p14:xfrm>
              <a:off x="7547288" y="2632382"/>
              <a:ext cx="2129040" cy="13190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68B9E2F-FB70-477E-ABAB-43DD3FF04C9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538288" y="2623742"/>
                <a:ext cx="2146680" cy="13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46CABF7-239D-49C0-BD6C-FA45B21402B2}"/>
                  </a:ext>
                </a:extLst>
              </p14:cNvPr>
              <p14:cNvContentPartPr/>
              <p14:nvPr/>
            </p14:nvContentPartPr>
            <p14:xfrm>
              <a:off x="10168448" y="3341582"/>
              <a:ext cx="410400" cy="3560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46CABF7-239D-49C0-BD6C-FA45B21402B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159808" y="3332942"/>
                <a:ext cx="42804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477D4CC-A76D-4DA5-8F36-E39FD325F60C}"/>
                  </a:ext>
                </a:extLst>
              </p14:cNvPr>
              <p14:cNvContentPartPr/>
              <p14:nvPr/>
            </p14:nvContentPartPr>
            <p14:xfrm>
              <a:off x="11082488" y="3317102"/>
              <a:ext cx="253800" cy="2437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477D4CC-A76D-4DA5-8F36-E39FD325F60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073848" y="3308462"/>
                <a:ext cx="2714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6F10300F-F929-4549-BF48-4D685EFC65E2}"/>
                  </a:ext>
                </a:extLst>
              </p14:cNvPr>
              <p14:cNvContentPartPr/>
              <p14:nvPr/>
            </p14:nvContentPartPr>
            <p14:xfrm>
              <a:off x="4423568" y="4981382"/>
              <a:ext cx="6480" cy="3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6F10300F-F929-4549-BF48-4D685EFC65E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414568" y="4972742"/>
                <a:ext cx="24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23653059-2315-4893-96FD-6C6F018B9DDA}"/>
                  </a:ext>
                </a:extLst>
              </p14:cNvPr>
              <p14:cNvContentPartPr/>
              <p14:nvPr/>
            </p14:nvContentPartPr>
            <p14:xfrm>
              <a:off x="5232488" y="4776542"/>
              <a:ext cx="1235160" cy="8683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23653059-2315-4893-96FD-6C6F018B9DD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223848" y="4767546"/>
                <a:ext cx="1252800" cy="885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D9BFFB9-68FC-4536-9A0C-13AB086354B8}"/>
                  </a:ext>
                </a:extLst>
              </p14:cNvPr>
              <p14:cNvContentPartPr/>
              <p14:nvPr/>
            </p14:nvContentPartPr>
            <p14:xfrm>
              <a:off x="4414208" y="5076062"/>
              <a:ext cx="325440" cy="2685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D9BFFB9-68FC-4536-9A0C-13AB086354B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405568" y="5067422"/>
                <a:ext cx="34308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1F01AB5D-5BC1-475C-86DC-9851901CEDAD}"/>
                  </a:ext>
                </a:extLst>
              </p14:cNvPr>
              <p14:cNvContentPartPr/>
              <p14:nvPr/>
            </p14:nvContentPartPr>
            <p14:xfrm>
              <a:off x="3419888" y="5107742"/>
              <a:ext cx="659520" cy="8499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1F01AB5D-5BC1-475C-86DC-9851901CEDA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410888" y="5098742"/>
                <a:ext cx="677160" cy="86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2479B912-3750-4DEE-8166-AE3CE0F67B09}"/>
                  </a:ext>
                </a:extLst>
              </p14:cNvPr>
              <p14:cNvContentPartPr/>
              <p14:nvPr/>
            </p14:nvContentPartPr>
            <p14:xfrm>
              <a:off x="2758208" y="5091182"/>
              <a:ext cx="521280" cy="2577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2479B912-3750-4DEE-8166-AE3CE0F67B0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749568" y="5082542"/>
                <a:ext cx="5389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70AEC84E-D18E-4DF1-B1AB-10EEA14C09F8}"/>
                  </a:ext>
                </a:extLst>
              </p14:cNvPr>
              <p14:cNvContentPartPr/>
              <p14:nvPr/>
            </p14:nvContentPartPr>
            <p14:xfrm>
              <a:off x="1938848" y="4823342"/>
              <a:ext cx="678960" cy="5965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70AEC84E-D18E-4DF1-B1AB-10EEA14C09F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930203" y="4814702"/>
                <a:ext cx="696609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2FCFA8D-F016-4D53-9769-8DC2653074C2}"/>
                  </a:ext>
                </a:extLst>
              </p14:cNvPr>
              <p14:cNvContentPartPr/>
              <p14:nvPr/>
            </p14:nvContentPartPr>
            <p14:xfrm>
              <a:off x="787928" y="4564502"/>
              <a:ext cx="1006560" cy="9896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2FCFA8D-F016-4D53-9769-8DC2653074C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78928" y="4555502"/>
                <a:ext cx="1024200" cy="100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627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27EFF83-B814-4FF8-B7A4-4EF8FF688AEE}"/>
                  </a:ext>
                </a:extLst>
              </p14:cNvPr>
              <p14:cNvContentPartPr/>
              <p14:nvPr/>
            </p14:nvContentPartPr>
            <p14:xfrm>
              <a:off x="2478488" y="310382"/>
              <a:ext cx="1886760" cy="772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27EFF83-B814-4FF8-B7A4-4EF8FF688A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9488" y="301382"/>
                <a:ext cx="1904400" cy="79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A21D8F4-C368-4848-89D5-51F4CB9B8AF7}"/>
                  </a:ext>
                </a:extLst>
              </p14:cNvPr>
              <p14:cNvContentPartPr/>
              <p14:nvPr/>
            </p14:nvContentPartPr>
            <p14:xfrm>
              <a:off x="6920528" y="220382"/>
              <a:ext cx="2299320" cy="698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A21D8F4-C368-4848-89D5-51F4CB9B8A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11529" y="211738"/>
                <a:ext cx="2316957" cy="716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1F37877-729D-4743-9EF7-9E35EE6AF2F1}"/>
                  </a:ext>
                </a:extLst>
              </p14:cNvPr>
              <p14:cNvContentPartPr/>
              <p14:nvPr/>
            </p14:nvContentPartPr>
            <p14:xfrm>
              <a:off x="4902728" y="235862"/>
              <a:ext cx="1404000" cy="7912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1F37877-729D-4743-9EF7-9E35EE6AF2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94088" y="227226"/>
                <a:ext cx="1421640" cy="808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7AD12B7-8C8D-49E0-9B90-E07F0E93857D}"/>
                  </a:ext>
                </a:extLst>
              </p14:cNvPr>
              <p14:cNvContentPartPr/>
              <p14:nvPr/>
            </p14:nvContentPartPr>
            <p14:xfrm>
              <a:off x="1339448" y="1780982"/>
              <a:ext cx="1191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7AD12B7-8C8D-49E0-9B90-E07F0E93857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0808" y="1772342"/>
                <a:ext cx="136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EC4C458-4289-42E9-A969-0E081A78C4E2}"/>
                  </a:ext>
                </a:extLst>
              </p14:cNvPr>
              <p14:cNvContentPartPr/>
              <p14:nvPr/>
            </p14:nvContentPartPr>
            <p14:xfrm>
              <a:off x="1339448" y="1922822"/>
              <a:ext cx="409320" cy="172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EC4C458-4289-42E9-A969-0E081A78C4E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30808" y="1914182"/>
                <a:ext cx="42696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6BA050F-8EA2-4D6F-A1D5-61BA82EF40BD}"/>
                  </a:ext>
                </a:extLst>
              </p14:cNvPr>
              <p14:cNvContentPartPr/>
              <p14:nvPr/>
            </p14:nvContentPartPr>
            <p14:xfrm>
              <a:off x="709088" y="1665782"/>
              <a:ext cx="322200" cy="487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6BA050F-8EA2-4D6F-A1D5-61BA82EF40B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0448" y="1657142"/>
                <a:ext cx="33984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8A20B4C-8471-4F8F-887E-4EBDBCDAAF18}"/>
                  </a:ext>
                </a:extLst>
              </p14:cNvPr>
              <p14:cNvContentPartPr/>
              <p14:nvPr/>
            </p14:nvContentPartPr>
            <p14:xfrm>
              <a:off x="3599888" y="1939022"/>
              <a:ext cx="89640" cy="1227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8A20B4C-8471-4F8F-887E-4EBDBCDAAF1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90888" y="1930022"/>
                <a:ext cx="1072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6D4D88F-C7C3-46ED-A52E-7A2F89407367}"/>
                  </a:ext>
                </a:extLst>
              </p14:cNvPr>
              <p14:cNvContentPartPr/>
              <p14:nvPr/>
            </p14:nvContentPartPr>
            <p14:xfrm>
              <a:off x="3956648" y="1504502"/>
              <a:ext cx="604800" cy="5475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6D4D88F-C7C3-46ED-A52E-7A2F8940736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47648" y="1495862"/>
                <a:ext cx="62244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3C6A544-4E92-4842-B9D5-25EBBE08F66E}"/>
                  </a:ext>
                </a:extLst>
              </p14:cNvPr>
              <p14:cNvContentPartPr/>
              <p14:nvPr/>
            </p14:nvContentPartPr>
            <p14:xfrm>
              <a:off x="2126768" y="1576142"/>
              <a:ext cx="1256760" cy="5709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3C6A544-4E92-4842-B9D5-25EBBE08F66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17768" y="1567148"/>
                <a:ext cx="1274400" cy="588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7CA5336-1C84-422E-881B-94CD693EFA59}"/>
                  </a:ext>
                </a:extLst>
              </p14:cNvPr>
              <p14:cNvContentPartPr/>
              <p14:nvPr/>
            </p14:nvContentPartPr>
            <p14:xfrm>
              <a:off x="6857888" y="1465982"/>
              <a:ext cx="19548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7CA5336-1C84-422E-881B-94CD693EFA5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48888" y="1456982"/>
                <a:ext cx="213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1EE9366-4F22-490E-88D0-43982528D961}"/>
                  </a:ext>
                </a:extLst>
              </p14:cNvPr>
              <p14:cNvContentPartPr/>
              <p14:nvPr/>
            </p14:nvContentPartPr>
            <p14:xfrm>
              <a:off x="6951848" y="1591982"/>
              <a:ext cx="488520" cy="165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1EE9366-4F22-490E-88D0-43982528D96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43208" y="1583342"/>
                <a:ext cx="5061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99F10CB-29A4-4BDB-BC49-D43FE9BBFB3F}"/>
                  </a:ext>
                </a:extLst>
              </p14:cNvPr>
              <p14:cNvContentPartPr/>
              <p14:nvPr/>
            </p14:nvContentPartPr>
            <p14:xfrm>
              <a:off x="8741768" y="1576142"/>
              <a:ext cx="87120" cy="1933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99F10CB-29A4-4BDB-BC49-D43FE9BBFB3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732768" y="1567142"/>
                <a:ext cx="10476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1CA5C5D-A5CC-4847-A067-98C5308AFCE3}"/>
                  </a:ext>
                </a:extLst>
              </p14:cNvPr>
              <p14:cNvContentPartPr/>
              <p14:nvPr/>
            </p14:nvContentPartPr>
            <p14:xfrm>
              <a:off x="9935528" y="1512782"/>
              <a:ext cx="170280" cy="2091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1CA5C5D-A5CC-4847-A067-98C5308AFCE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926888" y="1504142"/>
                <a:ext cx="1879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E7DEE30-894B-42A4-BBCE-D25BB2FC4AE3}"/>
                  </a:ext>
                </a:extLst>
              </p14:cNvPr>
              <p14:cNvContentPartPr/>
              <p14:nvPr/>
            </p14:nvContentPartPr>
            <p14:xfrm>
              <a:off x="9080528" y="1292462"/>
              <a:ext cx="664200" cy="3027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E7DEE30-894B-42A4-BBCE-D25BB2FC4AE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071528" y="1283462"/>
                <a:ext cx="68184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9C143BB-B151-4484-AB0C-BE06821957C0}"/>
                  </a:ext>
                </a:extLst>
              </p14:cNvPr>
              <p14:cNvContentPartPr/>
              <p14:nvPr/>
            </p14:nvContentPartPr>
            <p14:xfrm>
              <a:off x="7848968" y="1176182"/>
              <a:ext cx="657000" cy="6022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9C143BB-B151-4484-AB0C-BE06821957C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39963" y="1167542"/>
                <a:ext cx="674650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0AC196F-8086-423A-A6CB-8F8246280965}"/>
                  </a:ext>
                </a:extLst>
              </p14:cNvPr>
              <p14:cNvContentPartPr/>
              <p14:nvPr/>
            </p14:nvContentPartPr>
            <p14:xfrm>
              <a:off x="6163808" y="1497302"/>
              <a:ext cx="459360" cy="3157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0AC196F-8086-423A-A6CB-8F824628096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54815" y="1488662"/>
                <a:ext cx="476986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8DF0030-0D9E-406F-8BD9-0CC322BDC217}"/>
                  </a:ext>
                </a:extLst>
              </p14:cNvPr>
              <p14:cNvContentPartPr/>
              <p14:nvPr/>
            </p14:nvContentPartPr>
            <p14:xfrm>
              <a:off x="10325768" y="1292462"/>
              <a:ext cx="300240" cy="2930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8DF0030-0D9E-406F-8BD9-0CC322BDC21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317128" y="1283462"/>
                <a:ext cx="31788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0B0AA34-3909-4F5C-9CF3-E7CBA604023C}"/>
                  </a:ext>
                </a:extLst>
              </p14:cNvPr>
              <p14:cNvContentPartPr/>
              <p14:nvPr/>
            </p14:nvContentPartPr>
            <p14:xfrm>
              <a:off x="10767488" y="1071422"/>
              <a:ext cx="480960" cy="6757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0B0AA34-3909-4F5C-9CF3-E7CBA604023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758488" y="1062422"/>
                <a:ext cx="498600" cy="6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B8771EB-3A03-40BD-9EBC-E1BFB7A57B03}"/>
                  </a:ext>
                </a:extLst>
              </p14:cNvPr>
              <p14:cNvContentPartPr/>
              <p14:nvPr/>
            </p14:nvContentPartPr>
            <p14:xfrm>
              <a:off x="819248" y="2835782"/>
              <a:ext cx="428040" cy="3852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B8771EB-3A03-40BD-9EBC-E1BFB7A57B0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10608" y="2826782"/>
                <a:ext cx="44568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206E0ED-4819-4387-A08A-A456C3CE9D86}"/>
                  </a:ext>
                </a:extLst>
              </p14:cNvPr>
              <p14:cNvContentPartPr/>
              <p14:nvPr/>
            </p14:nvContentPartPr>
            <p14:xfrm>
              <a:off x="929408" y="3389102"/>
              <a:ext cx="537840" cy="165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206E0ED-4819-4387-A08A-A456C3CE9D8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20768" y="3380462"/>
                <a:ext cx="5554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CC6965A-AAD0-4966-9DEA-415ECBE1CB3F}"/>
                  </a:ext>
                </a:extLst>
              </p14:cNvPr>
              <p14:cNvContentPartPr/>
              <p14:nvPr/>
            </p14:nvContentPartPr>
            <p14:xfrm>
              <a:off x="1607648" y="3002102"/>
              <a:ext cx="192600" cy="1368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CC6965A-AAD0-4966-9DEA-415ECBE1CB3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599008" y="2993102"/>
                <a:ext cx="2102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77C6193-3D43-4BDC-AA2E-BE11664A1F06}"/>
                  </a:ext>
                </a:extLst>
              </p14:cNvPr>
              <p14:cNvContentPartPr/>
              <p14:nvPr/>
            </p14:nvContentPartPr>
            <p14:xfrm>
              <a:off x="2174648" y="2742902"/>
              <a:ext cx="290520" cy="3726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77C6193-3D43-4BDC-AA2E-BE11664A1F0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65648" y="2733902"/>
                <a:ext cx="30816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87AB3E0-F603-4523-901A-6014E649DED0}"/>
                  </a:ext>
                </a:extLst>
              </p14:cNvPr>
              <p14:cNvContentPartPr/>
              <p14:nvPr/>
            </p14:nvContentPartPr>
            <p14:xfrm>
              <a:off x="2222528" y="3231422"/>
              <a:ext cx="331560" cy="3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87AB3E0-F603-4523-901A-6014E649DED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213888" y="3222422"/>
                <a:ext cx="349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610454A-1E0D-48E1-A837-F9DF47997ED2}"/>
                  </a:ext>
                </a:extLst>
              </p14:cNvPr>
              <p14:cNvContentPartPr/>
              <p14:nvPr/>
            </p14:nvContentPartPr>
            <p14:xfrm>
              <a:off x="3247448" y="2900582"/>
              <a:ext cx="285840" cy="144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610454A-1E0D-48E1-A837-F9DF47997ED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38808" y="2891942"/>
                <a:ext cx="3034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791BA42-5A48-48C5-9099-AD55EDEE75FD}"/>
                  </a:ext>
                </a:extLst>
              </p14:cNvPr>
              <p14:cNvContentPartPr/>
              <p14:nvPr/>
            </p14:nvContentPartPr>
            <p14:xfrm>
              <a:off x="3294608" y="3089582"/>
              <a:ext cx="450000" cy="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791BA42-5A48-48C5-9099-AD55EDEE75F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285608" y="3080582"/>
                <a:ext cx="467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6BB8C9E-CFB0-442C-90DF-9DA174C156E4}"/>
                  </a:ext>
                </a:extLst>
              </p14:cNvPr>
              <p14:cNvContentPartPr/>
              <p14:nvPr/>
            </p14:nvContentPartPr>
            <p14:xfrm>
              <a:off x="4303328" y="2599622"/>
              <a:ext cx="300240" cy="4082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6BB8C9E-CFB0-442C-90DF-9DA174C156E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94688" y="2590974"/>
                <a:ext cx="317880" cy="425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543A91D-B814-4396-B217-F21B9BCB59CC}"/>
                  </a:ext>
                </a:extLst>
              </p14:cNvPr>
              <p14:cNvContentPartPr/>
              <p14:nvPr/>
            </p14:nvContentPartPr>
            <p14:xfrm>
              <a:off x="4807328" y="2632382"/>
              <a:ext cx="333000" cy="2944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543A91D-B814-4396-B217-F21B9BCB59C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798679" y="2623742"/>
                <a:ext cx="350659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1FCC196-85E3-4C49-8291-45CEC5FA6028}"/>
                  </a:ext>
                </a:extLst>
              </p14:cNvPr>
              <p14:cNvContentPartPr/>
              <p14:nvPr/>
            </p14:nvContentPartPr>
            <p14:xfrm>
              <a:off x="6273248" y="2628422"/>
              <a:ext cx="384840" cy="3661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1FCC196-85E3-4C49-8291-45CEC5FA602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264600" y="2619773"/>
                <a:ext cx="402497" cy="3837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B99B37D-0994-4A2F-B35C-9A6DFF86BE5A}"/>
                  </a:ext>
                </a:extLst>
              </p14:cNvPr>
              <p14:cNvContentPartPr/>
              <p14:nvPr/>
            </p14:nvContentPartPr>
            <p14:xfrm>
              <a:off x="5848088" y="2584862"/>
              <a:ext cx="274320" cy="2898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B99B37D-0994-4A2F-B35C-9A6DFF86BE5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839100" y="2575862"/>
                <a:ext cx="291937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CC4B478-9F4F-4E92-8684-06B9AECEE97D}"/>
                  </a:ext>
                </a:extLst>
              </p14:cNvPr>
              <p14:cNvContentPartPr/>
              <p14:nvPr/>
            </p14:nvContentPartPr>
            <p14:xfrm>
              <a:off x="5281088" y="2647862"/>
              <a:ext cx="229320" cy="2160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CC4B478-9F4F-4E92-8684-06B9AECEE97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272448" y="2639222"/>
                <a:ext cx="24696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AC3C3EF-D36F-424F-BD4A-18F75A37A93D}"/>
                  </a:ext>
                </a:extLst>
              </p14:cNvPr>
              <p14:cNvContentPartPr/>
              <p14:nvPr/>
            </p14:nvContentPartPr>
            <p14:xfrm>
              <a:off x="7046888" y="2632382"/>
              <a:ext cx="127440" cy="2041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AC3C3EF-D36F-424F-BD4A-18F75A37A93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037888" y="2623742"/>
                <a:ext cx="1450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974690D-BEDF-4930-A401-27F74ADCFD91}"/>
                  </a:ext>
                </a:extLst>
              </p14:cNvPr>
              <p14:cNvContentPartPr/>
              <p14:nvPr/>
            </p14:nvContentPartPr>
            <p14:xfrm>
              <a:off x="8291768" y="2458502"/>
              <a:ext cx="437400" cy="36684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974690D-BEDF-4930-A401-27F74ADCFD9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283121" y="2449502"/>
                <a:ext cx="455055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390A935-9EAD-4D27-B880-85AB09A5C40B}"/>
                  </a:ext>
                </a:extLst>
              </p14:cNvPr>
              <p14:cNvContentPartPr/>
              <p14:nvPr/>
            </p14:nvContentPartPr>
            <p14:xfrm>
              <a:off x="7646288" y="2470022"/>
              <a:ext cx="428760" cy="3196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390A935-9EAD-4D27-B880-85AB09A5C40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37288" y="2461022"/>
                <a:ext cx="44640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AC890E8-3C58-47FB-8D39-644FAF3608BC}"/>
                  </a:ext>
                </a:extLst>
              </p14:cNvPr>
              <p14:cNvContentPartPr/>
              <p14:nvPr/>
            </p14:nvContentPartPr>
            <p14:xfrm>
              <a:off x="3404768" y="4082822"/>
              <a:ext cx="448560" cy="1227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AC890E8-3C58-47FB-8D39-644FAF3608B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396128" y="4074182"/>
                <a:ext cx="4662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2FB70E9-C9E1-4244-A990-9D00B5271181}"/>
                  </a:ext>
                </a:extLst>
              </p14:cNvPr>
              <p14:cNvContentPartPr/>
              <p14:nvPr/>
            </p14:nvContentPartPr>
            <p14:xfrm>
              <a:off x="3468128" y="4319342"/>
              <a:ext cx="539280" cy="331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2FB70E9-C9E1-4244-A990-9D00B527118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459128" y="4310702"/>
                <a:ext cx="5569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7D1D792-317A-492B-90C7-CE9771FF09C4}"/>
                  </a:ext>
                </a:extLst>
              </p14:cNvPr>
              <p14:cNvContentPartPr/>
              <p14:nvPr/>
            </p14:nvContentPartPr>
            <p14:xfrm>
              <a:off x="4429688" y="3862502"/>
              <a:ext cx="360" cy="6001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7D1D792-317A-492B-90C7-CE9771FF09C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421048" y="3853502"/>
                <a:ext cx="18000" cy="6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CDF2638-9377-4BFC-B381-1D700F03D379}"/>
                  </a:ext>
                </a:extLst>
              </p14:cNvPr>
              <p14:cNvContentPartPr/>
              <p14:nvPr/>
            </p14:nvContentPartPr>
            <p14:xfrm>
              <a:off x="4571528" y="3885182"/>
              <a:ext cx="226440" cy="3816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CDF2638-9377-4BFC-B381-1D700F03D37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562528" y="3876182"/>
                <a:ext cx="24408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F890E87-6A9B-40DF-A7D1-B9A200CE0EF0}"/>
                  </a:ext>
                </a:extLst>
              </p14:cNvPr>
              <p14:cNvContentPartPr/>
              <p14:nvPr/>
            </p14:nvContentPartPr>
            <p14:xfrm>
              <a:off x="4556048" y="4350302"/>
              <a:ext cx="297000" cy="277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F890E87-6A9B-40DF-A7D1-B9A200CE0EF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547048" y="4341302"/>
                <a:ext cx="31464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698A545-3064-4F07-97C9-DABC9E01DCA5}"/>
                  </a:ext>
                </a:extLst>
              </p14:cNvPr>
              <p14:cNvContentPartPr/>
              <p14:nvPr/>
            </p14:nvContentPartPr>
            <p14:xfrm>
              <a:off x="5012888" y="3767462"/>
              <a:ext cx="17280" cy="7880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698A545-3064-4F07-97C9-DABC9E01DCA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004248" y="3758822"/>
                <a:ext cx="34920" cy="80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01B01A3C-A6F0-4CC0-9ECE-5710453387C1}"/>
                  </a:ext>
                </a:extLst>
              </p14:cNvPr>
              <p14:cNvContentPartPr/>
              <p14:nvPr/>
            </p14:nvContentPartPr>
            <p14:xfrm>
              <a:off x="5312768" y="3751622"/>
              <a:ext cx="360" cy="7092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01B01A3C-A6F0-4CC0-9ECE-5710453387C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304128" y="3742622"/>
                <a:ext cx="18000" cy="72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DE82C4F-24AE-4542-94C1-1A04CF37ABEC}"/>
                  </a:ext>
                </a:extLst>
              </p14:cNvPr>
              <p14:cNvContentPartPr/>
              <p14:nvPr/>
            </p14:nvContentPartPr>
            <p14:xfrm>
              <a:off x="5486288" y="3748742"/>
              <a:ext cx="506160" cy="7030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DE82C4F-24AE-4542-94C1-1A04CF37ABE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477294" y="3740102"/>
                <a:ext cx="523787" cy="7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3A4D27C-60AD-4FA5-ADDF-938BE0549784}"/>
                  </a:ext>
                </a:extLst>
              </p14:cNvPr>
              <p14:cNvContentPartPr/>
              <p14:nvPr/>
            </p14:nvContentPartPr>
            <p14:xfrm>
              <a:off x="7229048" y="3876182"/>
              <a:ext cx="259560" cy="3985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3A4D27C-60AD-4FA5-ADDF-938BE054978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220408" y="3867182"/>
                <a:ext cx="27720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39BCB12-0AFC-4B4F-A532-FF63F8C88621}"/>
                  </a:ext>
                </a:extLst>
              </p14:cNvPr>
              <p14:cNvContentPartPr/>
              <p14:nvPr/>
            </p14:nvContentPartPr>
            <p14:xfrm>
              <a:off x="6252728" y="3652622"/>
              <a:ext cx="844560" cy="6699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39BCB12-0AFC-4B4F-A532-FF63F8C8862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244088" y="3643622"/>
                <a:ext cx="862200" cy="68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4842C59-7C1F-4116-92A2-B2F248B71466}"/>
                  </a:ext>
                </a:extLst>
              </p14:cNvPr>
              <p14:cNvContentPartPr/>
              <p14:nvPr/>
            </p14:nvContentPartPr>
            <p14:xfrm>
              <a:off x="7878488" y="3554702"/>
              <a:ext cx="253440" cy="7002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4842C59-7C1F-4116-92A2-B2F248B7146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869488" y="3545702"/>
                <a:ext cx="271080" cy="71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8E9CA25-5932-40E3-9CA4-1614D72A621E}"/>
                  </a:ext>
                </a:extLst>
              </p14:cNvPr>
              <p14:cNvContentPartPr/>
              <p14:nvPr/>
            </p14:nvContentPartPr>
            <p14:xfrm>
              <a:off x="8288528" y="3573782"/>
              <a:ext cx="323280" cy="5407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8E9CA25-5932-40E3-9CA4-1614D72A621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279888" y="3565142"/>
                <a:ext cx="34092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73C65EBC-8890-438B-8E59-CFBBAF716E99}"/>
                  </a:ext>
                </a:extLst>
              </p14:cNvPr>
              <p14:cNvContentPartPr/>
              <p14:nvPr/>
            </p14:nvContentPartPr>
            <p14:xfrm>
              <a:off x="8859848" y="3499622"/>
              <a:ext cx="176400" cy="6138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73C65EBC-8890-438B-8E59-CFBBAF716E9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851208" y="3490622"/>
                <a:ext cx="19404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4368F14-E797-4456-97F3-51EAE114F9FE}"/>
                  </a:ext>
                </a:extLst>
              </p14:cNvPr>
              <p14:cNvContentPartPr/>
              <p14:nvPr/>
            </p14:nvContentPartPr>
            <p14:xfrm>
              <a:off x="2740928" y="5028542"/>
              <a:ext cx="396000" cy="6354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4368F14-E797-4456-97F3-51EAE114F9F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731928" y="5019902"/>
                <a:ext cx="41364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782065F-1B18-4895-9F05-1E9A3B90BC00}"/>
                  </a:ext>
                </a:extLst>
              </p14:cNvPr>
              <p14:cNvContentPartPr/>
              <p14:nvPr/>
            </p14:nvContentPartPr>
            <p14:xfrm>
              <a:off x="3672968" y="5265062"/>
              <a:ext cx="480600" cy="3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782065F-1B18-4895-9F05-1E9A3B90BC0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663968" y="5256062"/>
                <a:ext cx="498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DD8CB51-24C2-4C12-8A93-07A1B04A6BE1}"/>
                  </a:ext>
                </a:extLst>
              </p14:cNvPr>
              <p14:cNvContentPartPr/>
              <p14:nvPr/>
            </p14:nvContentPartPr>
            <p14:xfrm>
              <a:off x="5354888" y="4886702"/>
              <a:ext cx="1342800" cy="8172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DD8CB51-24C2-4C12-8A93-07A1B04A6BE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345890" y="4877702"/>
                <a:ext cx="1360435" cy="83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55F50975-E4EF-4752-8399-35D8E34DB6E7}"/>
                  </a:ext>
                </a:extLst>
              </p14:cNvPr>
              <p14:cNvContentPartPr/>
              <p14:nvPr/>
            </p14:nvContentPartPr>
            <p14:xfrm>
              <a:off x="8858408" y="4995062"/>
              <a:ext cx="1090080" cy="4006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55F50975-E4EF-4752-8399-35D8E34DB6E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849768" y="4986422"/>
                <a:ext cx="110772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054D6B6-8B24-4BF3-88C7-C184133C9CBF}"/>
                  </a:ext>
                </a:extLst>
              </p14:cNvPr>
              <p14:cNvContentPartPr/>
              <p14:nvPr/>
            </p14:nvContentPartPr>
            <p14:xfrm>
              <a:off x="7456568" y="4761062"/>
              <a:ext cx="1221480" cy="8035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054D6B6-8B24-4BF3-88C7-C184133C9CB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447928" y="4752062"/>
                <a:ext cx="1239120" cy="8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5B674B85-233C-4D99-A036-D5B919581A4A}"/>
                  </a:ext>
                </a:extLst>
              </p14:cNvPr>
              <p14:cNvContentPartPr/>
              <p14:nvPr/>
            </p14:nvContentPartPr>
            <p14:xfrm>
              <a:off x="10404968" y="4604462"/>
              <a:ext cx="234720" cy="5043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5B674B85-233C-4D99-A036-D5B919581A4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396328" y="4595462"/>
                <a:ext cx="25236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C74D932-DB97-47CC-B26A-91C33B1C7F5E}"/>
                  </a:ext>
                </a:extLst>
              </p14:cNvPr>
              <p14:cNvContentPartPr/>
              <p14:nvPr/>
            </p14:nvContentPartPr>
            <p14:xfrm>
              <a:off x="10389128" y="5321222"/>
              <a:ext cx="291600" cy="550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C74D932-DB97-47CC-B26A-91C33B1C7F5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380128" y="5312222"/>
                <a:ext cx="309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DDB4792-D45F-493F-BAC2-B5ED2B239DA6}"/>
                  </a:ext>
                </a:extLst>
              </p14:cNvPr>
              <p14:cNvContentPartPr/>
              <p14:nvPr/>
            </p14:nvContentPartPr>
            <p14:xfrm>
              <a:off x="10956488" y="4475222"/>
              <a:ext cx="214920" cy="6483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DDB4792-D45F-493F-BAC2-B5ED2B239DA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947848" y="4466222"/>
                <a:ext cx="232560" cy="6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FB2FBC8-BFF8-432A-B034-584984F23FBC}"/>
                  </a:ext>
                </a:extLst>
              </p14:cNvPr>
              <p14:cNvContentPartPr/>
              <p14:nvPr/>
            </p14:nvContentPartPr>
            <p14:xfrm>
              <a:off x="11555528" y="4654862"/>
              <a:ext cx="301320" cy="3384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FB2FBC8-BFF8-432A-B034-584984F23FB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546888" y="4646222"/>
                <a:ext cx="31896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5AD41F17-3ADC-4340-BC2E-37FCC5AC9C4B}"/>
                  </a:ext>
                </a:extLst>
              </p14:cNvPr>
              <p14:cNvContentPartPr/>
              <p14:nvPr/>
            </p14:nvContentPartPr>
            <p14:xfrm>
              <a:off x="11492528" y="5123222"/>
              <a:ext cx="331920" cy="3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5AD41F17-3ADC-4340-BC2E-37FCC5AC9C4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483888" y="5114222"/>
                <a:ext cx="34956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348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LECTURER Robert Sheehy</dc:creator>
  <cp:lastModifiedBy>LECTURER Robert Sheehy</cp:lastModifiedBy>
  <cp:revision>3</cp:revision>
  <dcterms:created xsi:type="dcterms:W3CDTF">2022-11-24T11:21:50Z</dcterms:created>
  <dcterms:modified xsi:type="dcterms:W3CDTF">2022-11-24T11:34:41Z</dcterms:modified>
</cp:coreProperties>
</file>