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847" r:id="rId2"/>
    <p:sldId id="848" r:id="rId3"/>
    <p:sldId id="849" r:id="rId4"/>
    <p:sldId id="854" r:id="rId5"/>
    <p:sldId id="855" r:id="rId6"/>
    <p:sldId id="877" r:id="rId7"/>
    <p:sldId id="878" r:id="rId8"/>
    <p:sldId id="879" r:id="rId9"/>
    <p:sldId id="880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81" r:id="rId27"/>
    <p:sldId id="872" r:id="rId28"/>
    <p:sldId id="873" r:id="rId29"/>
    <p:sldId id="874" r:id="rId30"/>
    <p:sldId id="875" r:id="rId31"/>
    <p:sldId id="876" r:id="rId32"/>
    <p:sldId id="850" r:id="rId33"/>
    <p:sldId id="851" r:id="rId34"/>
    <p:sldId id="852" r:id="rId35"/>
    <p:sldId id="85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847"/>
            <p14:sldId id="848"/>
            <p14:sldId id="849"/>
          </p14:sldIdLst>
        </p14:section>
        <p14:section name="Generics" id="{4C2182BE-4B88-4D56-9DB6-E01540733B09}">
          <p14:sldIdLst>
            <p14:sldId id="854"/>
            <p14:sldId id="855"/>
            <p14:sldId id="877"/>
            <p14:sldId id="878"/>
            <p14:sldId id="879"/>
            <p14:sldId id="880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81"/>
            <p14:sldId id="872"/>
            <p14:sldId id="873"/>
            <p14:sldId id="874"/>
            <p14:sldId id="875"/>
            <p14:sldId id="876"/>
          </p14:sldIdLst>
        </p14:section>
        <p14:section name="Conclusion" id="{10E03AB1-9AA8-4E86-9A64-D741901E50A2}">
          <p14:sldIdLst>
            <p14:sldId id="850"/>
            <p14:sldId id="851"/>
            <p14:sldId id="852"/>
            <p14:sldId id="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52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7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60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172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2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92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0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5.gif"/><Relationship Id="rId5" Type="http://schemas.openxmlformats.org/officeDocument/2006/relationships/image" Target="../media/image5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96570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/>
              <a:t>for the client</a:t>
            </a:r>
          </a:p>
          <a:p>
            <a:r>
              <a:rPr lang="en-US" dirty="0"/>
              <a:t>Provides a powerful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24098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strings.Add("gosho");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70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51734"/>
            <a:ext cx="1084049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724400"/>
            <a:ext cx="1084049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Dictionary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&lt;TKey, TValue&gt;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8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140328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Add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Box</a:t>
            </a:r>
            <a:r>
              <a:rPr lang="en-US" dirty="0"/>
              <a:t> collection, 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419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81658" y="1095468"/>
            <a:ext cx="108404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Box&lt;T&gt;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361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GB" dirty="0"/>
              <a:t>inherit a generic class into a concrete type: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68278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283476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Cucumber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9576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905000"/>
            <a:ext cx="108404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52588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04" y="5623681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CustomJar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055240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item, 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/>
              <a:t>It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an array </a:t>
            </a:r>
            <a:r>
              <a:rPr lang="en-US" dirty="0"/>
              <a:t>with the given length</a:t>
            </a:r>
          </a:p>
          <a:p>
            <a:pPr lvl="1"/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5200" y="109145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class ArrayCreator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2014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Generics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sz="3600" dirty="0">
                <a:cs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Constraints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8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 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6022639"/>
            <a:ext cx="10961783" cy="499819"/>
          </a:xfrm>
        </p:spPr>
        <p:txBody>
          <a:bodyPr/>
          <a:lstStyle/>
          <a:p>
            <a:r>
              <a:rPr lang="en-US" dirty="0"/>
              <a:t>Apply Restrictions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5" y="1225610"/>
            <a:ext cx="2831690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IL generated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case could be different if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that are being compared </a:t>
            </a:r>
            <a:br>
              <a:rPr lang="en-US" dirty="0"/>
            </a:br>
            <a:r>
              <a:rPr lang="en-US" dirty="0"/>
              <a:t>have a </a:t>
            </a:r>
            <a:r>
              <a:rPr lang="en-US" b="1" dirty="0">
                <a:solidFill>
                  <a:schemeClr val="bg1"/>
                </a:solidFill>
              </a:rPr>
              <a:t>new definition of == operator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49382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are represented in generics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Restricting generic classes to </a:t>
            </a:r>
            <a:r>
              <a:rPr lang="en-US" b="1" dirty="0">
                <a:solidFill>
                  <a:schemeClr val="bg1"/>
                </a:solidFill>
              </a:rPr>
              <a:t>reference types </a:t>
            </a:r>
            <a:r>
              <a:rPr lang="en-US" dirty="0"/>
              <a:t>only: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659026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5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40493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 </a:t>
            </a:r>
            <a:r>
              <a:rPr lang="en-US" b="1" dirty="0">
                <a:solidFill>
                  <a:schemeClr val="bg1"/>
                </a:solidFill>
              </a:rPr>
              <a:t>default constructor </a:t>
            </a:r>
            <a:r>
              <a:rPr lang="en-US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will be a </a:t>
            </a:r>
            <a:r>
              <a:rPr lang="en-US" b="1" dirty="0">
                <a:solidFill>
                  <a:schemeClr val="bg1"/>
                </a:solidFill>
              </a:rPr>
              <a:t>compilation error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02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5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an </a:t>
            </a:r>
            <a:r>
              <a:rPr lang="en-US" b="1" dirty="0">
                <a:solidFill>
                  <a:schemeClr val="bg1"/>
                </a:solidFill>
              </a:rPr>
              <a:t>interface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implement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</a:t>
            </a:r>
            <a:r>
              <a:rPr lang="en-US" baseline="30000" dirty="0"/>
              <a:t>1/2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IComparable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90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</a:t>
            </a:r>
            <a:r>
              <a:rPr lang="en-US" b="1" strike="sngStrike" dirty="0">
                <a:solidFill>
                  <a:schemeClr val="bg1"/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 err="1">
                <a:solidFill>
                  <a:schemeClr val="bg1"/>
                </a:solidFill>
              </a:rPr>
              <a:t>Titem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sz="3400" dirty="0"/>
              <a:t>comes from the </a:t>
            </a:r>
            <a:r>
              <a:rPr lang="en-US" b="1" dirty="0">
                <a:solidFill>
                  <a:schemeClr val="bg1"/>
                </a:solidFill>
              </a:rPr>
              <a:t>generic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9932" y="1791688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61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: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MyBaseClass, IComparable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Holds two elements: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receives the elements through its single constructor:</a:t>
            </a:r>
          </a:p>
          <a:p>
            <a:pPr lvl="2"/>
            <a:r>
              <a:rPr lang="en-US" dirty="0"/>
              <a:t>Scale(T left, T right)</a:t>
            </a:r>
          </a:p>
          <a:p>
            <a:pPr lvl="1"/>
            <a:r>
              <a:rPr lang="en-US" dirty="0"/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greater of the two elements is the heavier</a:t>
            </a:r>
          </a:p>
          <a:p>
            <a:r>
              <a:rPr lang="en-US" dirty="0"/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if elements are equal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29441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4256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5704" y="1091015"/>
            <a:ext cx="108404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Scale(T left, T right)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 on next slide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9539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27504" y="1096296"/>
            <a:ext cx="10840496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T GetHeavier() {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&gt;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&lt;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5870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  <a:p>
            <a:pPr marL="358775" indent="-358775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59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9652"/>
            <a:ext cx="10961783" cy="499819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1129831"/>
            <a:ext cx="3088251" cy="3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064128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16803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customer)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code to add customer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code to add account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2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81" y="1308599"/>
            <a:ext cx="1084049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code to add object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object </a:t>
            </a:r>
            <a:r>
              <a:rPr lang="en-US" sz="32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this[int index]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</a:rPr>
              <a:t>get { return …;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0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80" y="1308599"/>
            <a:ext cx="1149535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firstItem = objectList[0];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firstItem is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thirdItem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)objectList[2]; 	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foreach (var item in objectList)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 if (firstItem.GetType() == typeof(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)) { }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ugly code &amp; perf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1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12606</TotalTime>
  <Words>1878</Words>
  <Application>Microsoft Office PowerPoint</Application>
  <PresentationFormat>Widescreen</PresentationFormat>
  <Paragraphs>422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Generics</vt:lpstr>
      <vt:lpstr>Table of Contents</vt:lpstr>
      <vt:lpstr>Questions</vt:lpstr>
      <vt:lpstr>PowerPoint Presentation</vt:lpstr>
      <vt:lpstr>The Problem</vt:lpstr>
      <vt:lpstr>The Problem #2</vt:lpstr>
      <vt:lpstr>The Problem #2</vt:lpstr>
      <vt:lpstr>The Problem #2</vt:lpstr>
      <vt:lpstr>The Problem #2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PowerPoint Presentation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(41/2)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Summary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Generics</dc:title>
  <dc:subject>C# OOP Advanced – Practical Training Course @ SoftUni</dc:subject>
  <dc:creator>Software University Foundation</dc:creator>
  <cp:keywords>C# OOP Advanced, C#, OOP, Software University, SoftUni, programming, coding, software development, education, training, course</cp:keywords>
  <dc:description>C# OOP Advanced Course @ SoftUni – https://softuni.bg/courses/csharp-oop-advanced-high-quality-code</dc:description>
  <cp:lastModifiedBy>Atanas Atanasov</cp:lastModifiedBy>
  <cp:revision>355</cp:revision>
  <dcterms:created xsi:type="dcterms:W3CDTF">2018-05-23T13:08:44Z</dcterms:created>
  <dcterms:modified xsi:type="dcterms:W3CDTF">2018-11-24T13:01:47Z</dcterms:modified>
  <cp:category>programming, education, software engineering, software development</cp:category>
</cp:coreProperties>
</file>