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80" r:id="rId26"/>
    <p:sldId id="281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E9E45A8-D9A9-486B-B746-59203C7022D4}">
          <p14:sldIdLst>
            <p14:sldId id="256"/>
            <p14:sldId id="257"/>
            <p14:sldId id="258"/>
          </p14:sldIdLst>
        </p14:section>
        <p14:section name="Introduction to Redux" id="{E452434C-486D-4318-BE58-9104CEB78F7A}">
          <p14:sldIdLst>
            <p14:sldId id="259"/>
            <p14:sldId id="260"/>
            <p14:sldId id="261"/>
            <p14:sldId id="262"/>
          </p14:sldIdLst>
        </p14:section>
        <p14:section name="NgRX" id="{6F3B9708-A1B6-4B74-85DE-FCBB14F7F94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mmary" id="{78DCA8CF-3D55-4BF0-8286-CCB728624C3A}">
          <p14:sldIdLst>
            <p14:sldId id="278"/>
            <p14:sldId id="284"/>
            <p14:sldId id="280"/>
            <p14:sldId id="281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44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60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04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126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336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734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38.png"/><Relationship Id="rId10" Type="http://schemas.openxmlformats.org/officeDocument/2006/relationships/image" Target="../media/image2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hyperlink" Target="http://smartit.b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34982"/>
          </a:xfrm>
        </p:spPr>
        <p:txBody>
          <a:bodyPr/>
          <a:lstStyle/>
          <a:p>
            <a:r>
              <a:rPr lang="en-US" sz="3200" dirty="0"/>
              <a:t>Introduction to Redux. Using NgRX.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State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317"/>
            <a:ext cx="2950749" cy="382403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534401" y="6261294"/>
            <a:ext cx="2950749" cy="351369"/>
          </a:xfrm>
        </p:spPr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92"/>
            <a:ext cx="2950749" cy="506412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677770"/>
            <a:ext cx="1757955" cy="18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folder store in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and inside create a </a:t>
            </a:r>
            <a:r>
              <a:rPr lang="en-US" b="1" dirty="0" smtClean="0">
                <a:solidFill>
                  <a:schemeClr val="bg1"/>
                </a:solidFill>
              </a:rPr>
              <a:t>model</a:t>
            </a:r>
          </a:p>
          <a:p>
            <a:endParaRPr lang="en-US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the App State </a:t>
            </a:r>
          </a:p>
          <a:p>
            <a:pPr lvl="1"/>
            <a:r>
              <a:rPr lang="en-US" dirty="0"/>
              <a:t>State should be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App State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620" y="1981201"/>
            <a:ext cx="38923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Course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240" y="5351290"/>
            <a:ext cx="389076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AppState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courses: Course[]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63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546589"/>
          </a:xfrm>
        </p:spPr>
        <p:txBody>
          <a:bodyPr/>
          <a:lstStyle/>
          <a:p>
            <a:r>
              <a:rPr lang="en-US" dirty="0" smtClean="0"/>
              <a:t>An action in NgRX/store</a:t>
            </a:r>
          </a:p>
          <a:p>
            <a:pPr lvl="1"/>
            <a:r>
              <a:rPr lang="en-US" dirty="0" smtClean="0"/>
              <a:t>Is a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in the form of a </a:t>
            </a:r>
            <a:r>
              <a:rPr lang="en-US" b="1" dirty="0" smtClean="0">
                <a:solidFill>
                  <a:schemeClr val="bg1"/>
                </a:solidFill>
              </a:rPr>
              <a:t>string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ontains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of data</a:t>
            </a:r>
          </a:p>
          <a:p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</a:t>
            </a:r>
            <a:r>
              <a:rPr lang="en-US" dirty="0" smtClean="0"/>
              <a:t>folder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2429" y="3886200"/>
            <a:ext cx="6628571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Course } from '../../models/course.model';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const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'[COURSE] Add';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const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'[COURSE] Remove';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add items </a:t>
            </a:r>
            <a:r>
              <a:rPr lang="en-US" dirty="0"/>
              <a:t>in a </a:t>
            </a:r>
            <a:r>
              <a:rPr lang="en-US" dirty="0" smtClean="0"/>
              <a:t>list</a:t>
            </a:r>
            <a:endParaRPr lang="en-US" dirty="0"/>
          </a:p>
          <a:p>
            <a:endParaRPr lang="bg-BG" dirty="0"/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remove items </a:t>
            </a:r>
            <a:r>
              <a:rPr lang="en-US" dirty="0"/>
              <a:t>from a </a:t>
            </a:r>
            <a:r>
              <a:rPr lang="en-US" dirty="0" smtClean="0"/>
              <a:t>list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13874"/>
            <a:ext cx="6144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AddCourse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type: string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constructor(public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payload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Course) {  }}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95" y="3886201"/>
            <a:ext cx="614560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RemoveCourse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type: string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REMOVE_COURSE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constructor(public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payload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number) {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5706" y="5789504"/>
            <a:ext cx="6150294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Actions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RemoveCourse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3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630000" cy="5546589"/>
          </a:xfrm>
        </p:spPr>
        <p:txBody>
          <a:bodyPr>
            <a:normAutofit/>
          </a:bodyPr>
          <a:lstStyle/>
          <a:p>
            <a:r>
              <a:rPr lang="de-DE" dirty="0" smtClean="0"/>
              <a:t>A reducer</a:t>
            </a:r>
            <a:endParaRPr lang="en-US" dirty="0" smtClean="0"/>
          </a:p>
          <a:p>
            <a:pPr lvl="1"/>
            <a:r>
              <a:rPr lang="en-US" dirty="0" smtClean="0"/>
              <a:t>Takes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incoming action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decides </a:t>
            </a:r>
            <a:r>
              <a:rPr lang="en-US" dirty="0" smtClean="0"/>
              <a:t>what</a:t>
            </a:r>
            <a:r>
              <a:rPr lang="bg-BG" dirty="0" smtClean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it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previous state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new state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based </a:t>
            </a:r>
            <a:r>
              <a:rPr lang="en-US" dirty="0"/>
              <a:t>on a </a:t>
            </a:r>
            <a:r>
              <a:rPr lang="en-US" dirty="0" smtClean="0"/>
              <a:t>given </a:t>
            </a:r>
            <a:r>
              <a:rPr lang="en-US" dirty="0"/>
              <a:t>action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reducers </a:t>
            </a:r>
            <a:r>
              <a:rPr lang="en-US" b="1" dirty="0" smtClean="0">
                <a:solidFill>
                  <a:schemeClr val="bg1"/>
                </a:solidFill>
              </a:rPr>
              <a:t>folder</a:t>
            </a:r>
            <a:endParaRPr lang="en-US" dirty="0" smtClean="0"/>
          </a:p>
          <a:p>
            <a:pPr lvl="1"/>
            <a:r>
              <a:rPr lang="en-US" dirty="0" smtClean="0"/>
              <a:t>Inside </a:t>
            </a:r>
            <a:r>
              <a:rPr lang="en-US" dirty="0"/>
              <a:t>define our </a:t>
            </a:r>
            <a:r>
              <a:rPr lang="en-US" b="1" dirty="0">
                <a:solidFill>
                  <a:schemeClr val="bg1"/>
                </a:solidFill>
              </a:rPr>
              <a:t>only </a:t>
            </a:r>
            <a:r>
              <a:rPr lang="en-US" b="1" dirty="0" smtClean="0">
                <a:solidFill>
                  <a:schemeClr val="bg1"/>
                </a:solidFill>
              </a:rPr>
              <a:t>reducer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created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 smtClean="0">
                <a:solidFill>
                  <a:schemeClr val="bg1"/>
                </a:solidFill>
              </a:rPr>
              <a:t>pure </a:t>
            </a:r>
            <a:r>
              <a:rPr lang="en-US" b="1" dirty="0">
                <a:solidFill>
                  <a:schemeClr val="bg1"/>
                </a:solidFill>
              </a:rPr>
              <a:t>reducer </a:t>
            </a:r>
            <a:r>
              <a:rPr lang="en-US" b="1" dirty="0" smtClean="0">
                <a:solidFill>
                  <a:schemeClr val="bg1"/>
                </a:solidFill>
              </a:rPr>
              <a:t>function </a:t>
            </a:r>
            <a:r>
              <a:rPr lang="en-US" dirty="0" smtClean="0"/>
              <a:t>will be needed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2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1" y="108275"/>
            <a:ext cx="9503571" cy="882654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Reducer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6000" y="1244021"/>
            <a:ext cx="750617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initialState</a:t>
            </a:r>
            <a:r>
              <a:rPr lang="en-GB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Course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'Angular Fundamentals March 201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'https://…'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function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reducer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state :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Course[] 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[initialState], 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action:  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CourseActions.Actions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switch(action.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case CourseActions.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ADD_COURSE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[...state, action.payload];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default: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state;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5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b="1" dirty="0" smtClean="0">
                <a:solidFill>
                  <a:schemeClr val="bg1"/>
                </a:solidFill>
              </a:rPr>
              <a:t>StoreModule</a:t>
            </a:r>
            <a:r>
              <a:rPr lang="en-US" dirty="0" smtClean="0"/>
              <a:t> and the </a:t>
            </a:r>
            <a:r>
              <a:rPr lang="en-US" b="1" dirty="0" smtClean="0">
                <a:solidFill>
                  <a:schemeClr val="bg1"/>
                </a:solidFill>
              </a:rPr>
              <a:t>reducer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the App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44000"/>
            <a:ext cx="7016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StoreModule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reducer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'./reducers/tutorial.reducer';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BrowserModule,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StoreModule.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tutorial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reducer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})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</p:txBody>
      </p:sp>
    </p:spTree>
    <p:extLst>
      <p:ext uri="{BB962C8B-B14F-4D97-AF65-F5344CB8AC3E}">
        <p14:creationId xmlns:p14="http://schemas.microsoft.com/office/powerpoint/2010/main" val="27786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Generate two components </a:t>
            </a:r>
            <a:r>
              <a:rPr lang="en-US" b="1" dirty="0" smtClean="0">
                <a:solidFill>
                  <a:schemeClr val="bg1"/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create</a:t>
            </a:r>
            <a:r>
              <a:rPr lang="en-US" dirty="0" smtClean="0"/>
              <a:t> using the CLI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from NgRX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99000"/>
            <a:ext cx="63450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ReadComponent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OnInit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courses : Observable&lt;Course[]&gt;;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store 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Store&lt;AppState&gt;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) {  }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ngOnInit()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this.courses = this.store.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courses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6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read component</a:t>
            </a:r>
            <a:r>
              <a:rPr lang="en-US" dirty="0" smtClean="0"/>
              <a:t> should have the following </a:t>
            </a:r>
            <a:r>
              <a:rPr lang="en-US" b="1" dirty="0" smtClean="0">
                <a:solidFill>
                  <a:schemeClr val="bg1"/>
                </a:solidFill>
              </a:rPr>
              <a:t>template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Component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99000"/>
            <a:ext cx="823623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class="right"&gt;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&lt;h3&gt;Courses&lt;/h3&gt;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&lt;ul&gt;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&lt;li *ngFor="let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courses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|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; let i = index"&gt;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&lt;a [href]="course.url" target="_blank"&gt;</a:t>
            </a:r>
            <a:b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{{ course.name }}&lt;/a&gt;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(click)="delCourse(i)"&gt;Delete Course&lt;/button&gt;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&lt;/li&gt;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&lt;/ul&gt;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097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the following styling inside </a:t>
            </a:r>
            <a:r>
              <a:rPr lang="en-US" b="1" dirty="0" smtClean="0">
                <a:solidFill>
                  <a:schemeClr val="bg1"/>
                </a:solidFill>
              </a:rPr>
              <a:t>styles.css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Styling &amp; Render Components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905000"/>
            <a:ext cx="369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body, html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margin: 0;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padding: 0;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font-family: 'Arial';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.left, .right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float:left;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width: calc(50% - 6em);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padding: 3em;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11000" y="1905000"/>
            <a:ext cx="3465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input[type="text"]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width: 100%;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padding: 5px;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margin-bottom: 10px;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03050" y="4120991"/>
            <a:ext cx="345914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&lt;app-create&gt;&lt;/app-create&gt;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&lt;app-read&gt;&lt;/app-read&gt;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595049" y="5139000"/>
            <a:ext cx="4121086" cy="44267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Render inside </a:t>
            </a:r>
            <a:r>
              <a:rPr lang="en-US" sz="2000" b="1" dirty="0">
                <a:solidFill>
                  <a:schemeClr val="bg1"/>
                </a:solidFill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6196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Dispatch a Course Action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to NgRX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86309"/>
            <a:ext cx="7449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CreateComponent implements OnInit {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constructor(private store : Store&lt;AppState&gt;) { }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(name, url)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this.store.dispatch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CourseActions.AddCourse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({name : name, url: 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); 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436000" y="3885191"/>
            <a:ext cx="3091598" cy="882131"/>
          </a:xfrm>
          <a:prstGeom prst="wedgeRoundRectCallout">
            <a:avLst>
              <a:gd name="adj1" fmla="val 17464"/>
              <a:gd name="adj2" fmla="val -47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Send the </a:t>
            </a:r>
            <a:r>
              <a:rPr lang="en-US" sz="2000" b="1" noProof="1">
                <a:solidFill>
                  <a:schemeClr val="bg1"/>
                </a:solidFill>
              </a:rPr>
              <a:t>payload</a:t>
            </a:r>
            <a:r>
              <a:rPr lang="en-US" sz="2000" b="1" noProof="1">
                <a:solidFill>
                  <a:schemeClr val="tx2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to the </a:t>
            </a:r>
            <a:r>
              <a:rPr lang="en-US" sz="2000" b="1" noProof="1">
                <a:solidFill>
                  <a:schemeClr val="bg1"/>
                </a:solidFill>
              </a:rPr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383279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smtClean="0"/>
              <a:t>Redux</a:t>
            </a:r>
            <a:endParaRPr lang="bg-BG" dirty="0" smtClean="0"/>
          </a:p>
          <a:p>
            <a:pPr lvl="1">
              <a:lnSpc>
                <a:spcPts val="4000"/>
              </a:lnSpc>
            </a:pPr>
            <a:r>
              <a:rPr lang="en-US" dirty="0" smtClean="0"/>
              <a:t>State Management</a:t>
            </a: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NgRX Store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Store &amp; App State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Actions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Reducers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Dispatching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create component</a:t>
            </a:r>
            <a:r>
              <a:rPr lang="en-US" dirty="0" smtClean="0"/>
              <a:t> should have the following </a:t>
            </a:r>
            <a:r>
              <a:rPr lang="en-US" b="1" dirty="0" smtClean="0">
                <a:solidFill>
                  <a:schemeClr val="bg1"/>
                </a:solidFill>
              </a:rPr>
              <a:t>template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Component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1989000"/>
            <a:ext cx="6570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class="left"&gt;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placeholder="name" #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placeholder="url" #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name.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,url.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Add a Course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&lt;/button&gt;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2082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Call the </a:t>
            </a:r>
            <a:r>
              <a:rPr lang="en-US" b="1" dirty="0" smtClean="0">
                <a:solidFill>
                  <a:schemeClr val="bg1"/>
                </a:solidFill>
              </a:rPr>
              <a:t>remove tutorial</a:t>
            </a:r>
            <a:r>
              <a:rPr lang="en-US" dirty="0" smtClean="0"/>
              <a:t> action and pass in an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from NgRX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989000"/>
            <a:ext cx="102150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* as 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CourseActions</a:t>
            </a:r>
            <a:r>
              <a:rPr lang="en-GB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from'../store/actions/course.actions';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GB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In the class, add:</a:t>
            </a:r>
          </a:p>
          <a:p>
            <a:r>
              <a:rPr lang="en-GB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delTutorial</a:t>
            </a:r>
            <a:r>
              <a:rPr lang="en-GB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(index) {</a:t>
            </a:r>
          </a:p>
          <a:p>
            <a:r>
              <a:rPr lang="en-GB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this.store.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dispatch</a:t>
            </a:r>
            <a:r>
              <a:rPr lang="en-GB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(new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CoursesActions.RemoveCourse</a:t>
            </a:r>
            <a:r>
              <a:rPr lang="en-GB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(index))</a:t>
            </a:r>
          </a:p>
          <a:p>
            <a:r>
              <a:rPr lang="en-GB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1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Finish the reducer so it </a:t>
            </a:r>
            <a:r>
              <a:rPr lang="en-US" b="1" dirty="0" smtClean="0">
                <a:solidFill>
                  <a:schemeClr val="bg1"/>
                </a:solidFill>
              </a:rPr>
              <a:t>deletes</a:t>
            </a:r>
            <a:r>
              <a:rPr lang="en-US" dirty="0" smtClean="0"/>
              <a:t> items from the state by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from NgRX Store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803" y="1899000"/>
            <a:ext cx="8698799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removeCourse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(state, action: CourseActions.RemoveCourse)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const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itemToRemove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= state[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action.payload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[...state.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(a =&gt; a !== itemToRemove)];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export function reducer(…)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switch(action.type) 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case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CourseActions.REMOVE_COURSE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return 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removeCourse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 state,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action as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CourseActions.RemoveCourse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86293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28652" y="1656934"/>
            <a:ext cx="85247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Redux</a:t>
            </a:r>
            <a:r>
              <a:rPr lang="en-US" sz="3600" dirty="0">
                <a:solidFill>
                  <a:schemeClr val="bg2"/>
                </a:solidFill>
              </a:rPr>
              <a:t> State Management</a:t>
            </a:r>
          </a:p>
          <a:p>
            <a:pPr marL="342900" indent="-342900"/>
            <a:r>
              <a:rPr lang="en-US" sz="3600" dirty="0">
                <a:solidFill>
                  <a:schemeClr val="bg2"/>
                </a:solidFill>
              </a:rPr>
              <a:t> NgRX store is a </a:t>
            </a:r>
            <a:r>
              <a:rPr lang="en-US" sz="3600" b="1" dirty="0">
                <a:solidFill>
                  <a:schemeClr val="bg1"/>
                </a:solidFill>
              </a:rPr>
              <a:t>state management tool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Store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Actions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Reducers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163" y="5565810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3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53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234465"/>
                </a:solidFill>
              </a:rPr>
              <a:t>Introduction to </a:t>
            </a:r>
            <a:r>
              <a:rPr lang="en-US" sz="4000" b="1" dirty="0" smtClean="0">
                <a:solidFill>
                  <a:srgbClr val="234465"/>
                </a:solidFill>
              </a:rPr>
              <a:t>Redux</a:t>
            </a:r>
            <a:endParaRPr lang="en-US" sz="4000" b="1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5" y="1295400"/>
            <a:ext cx="2730733" cy="24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Redux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Predictable </a:t>
            </a:r>
            <a:r>
              <a:rPr lang="en-US" b="1" dirty="0">
                <a:solidFill>
                  <a:schemeClr val="bg1"/>
                </a:solidFill>
              </a:rPr>
              <a:t>state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Enjoyable </a:t>
            </a:r>
            <a:r>
              <a:rPr lang="en-US" b="1" dirty="0">
                <a:solidFill>
                  <a:schemeClr val="bg1"/>
                </a:solidFill>
              </a:rPr>
              <a:t>developer workflow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Pure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class </a:t>
            </a:r>
            <a:r>
              <a:rPr lang="en-US" b="1" dirty="0">
                <a:solidFill>
                  <a:schemeClr val="bg1"/>
                </a:solidFill>
              </a:rPr>
              <a:t>level support </a:t>
            </a:r>
            <a:r>
              <a:rPr lang="en-US" dirty="0"/>
              <a:t>for Angular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Comes with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bindings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2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en-US" dirty="0" smtClean="0"/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source of truth</a:t>
            </a:r>
          </a:p>
          <a:p>
            <a:pPr lvl="1"/>
            <a:r>
              <a:rPr lang="en-US" dirty="0"/>
              <a:t>State is </a:t>
            </a:r>
            <a:r>
              <a:rPr lang="en-US" b="1" dirty="0">
                <a:solidFill>
                  <a:schemeClr val="bg1"/>
                </a:solidFill>
              </a:rPr>
              <a:t>read only</a:t>
            </a:r>
          </a:p>
          <a:p>
            <a:pPr lvl="1"/>
            <a:r>
              <a:rPr lang="en-US" dirty="0"/>
              <a:t>Pure functions drive </a:t>
            </a:r>
            <a:r>
              <a:rPr lang="en-US" b="1" dirty="0">
                <a:solidFill>
                  <a:schemeClr val="bg1"/>
                </a:solidFill>
              </a:rPr>
              <a:t>state changes</a:t>
            </a:r>
          </a:p>
          <a:p>
            <a:pPr lvl="1"/>
            <a:r>
              <a:rPr lang="en-US" dirty="0"/>
              <a:t>Unidirectional </a:t>
            </a:r>
            <a:r>
              <a:rPr lang="en-US" b="1" dirty="0">
                <a:solidFill>
                  <a:schemeClr val="bg1"/>
                </a:solidFill>
              </a:rPr>
              <a:t>data-flow</a:t>
            </a:r>
          </a:p>
          <a:p>
            <a:pPr lvl="1"/>
            <a:r>
              <a:rPr lang="en-US" dirty="0" smtClean="0"/>
              <a:t>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be used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  <a:r>
              <a:rPr lang="en-US" dirty="0"/>
              <a:t> applications! 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</a:t>
            </a:r>
            <a:r>
              <a:rPr lang="en-US" dirty="0" smtClean="0"/>
              <a:t>tate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W</a:t>
            </a:r>
            <a:r>
              <a:rPr lang="en-US" dirty="0" smtClean="0"/>
              <a:t>orks</a:t>
            </a:r>
            <a:endParaRPr lang="bg-BG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905494" y="1973703"/>
            <a:ext cx="2590800" cy="1143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View Component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00894" y="3269103"/>
            <a:ext cx="0" cy="10668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1905494" y="4617793"/>
            <a:ext cx="2590800" cy="136440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Actions</a:t>
            </a: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286494" y="5191602"/>
            <a:ext cx="533400" cy="488104"/>
          </a:xfrm>
          <a:prstGeom prst="round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934194" y="5191602"/>
            <a:ext cx="533400" cy="488104"/>
          </a:xfrm>
          <a:prstGeom prst="round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581894" y="5191602"/>
            <a:ext cx="533400" cy="488104"/>
          </a:xfrm>
          <a:prstGeom prst="round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24010" y="5271650"/>
            <a:ext cx="2133600" cy="35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 bwMode="auto">
          <a:xfrm>
            <a:off x="7979846" y="4830184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Reducer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8001494" y="2171389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State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124010" y="2569268"/>
            <a:ext cx="2208132" cy="53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05807" y="1423472"/>
            <a:ext cx="29229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</a:rPr>
              <a:t>Gets initial state and then </a:t>
            </a:r>
            <a:br>
              <a:rPr lang="en-US" sz="2000" dirty="0">
                <a:ln w="0"/>
              </a:rPr>
            </a:br>
            <a:r>
              <a:rPr lang="en-US" sz="2000" dirty="0">
                <a:ln w="0"/>
              </a:rPr>
              <a:t>updates</a:t>
            </a:r>
            <a:br>
              <a:rPr lang="en-US" sz="2000" dirty="0">
                <a:ln w="0"/>
              </a:rPr>
            </a:br>
            <a:r>
              <a:rPr lang="en-US" sz="2000" dirty="0">
                <a:ln w="0"/>
              </a:rPr>
              <a:t>through subscription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932418" y="3301249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1945" y="3347560"/>
            <a:ext cx="27150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</a:rPr>
              <a:t>Triggers an action when </a:t>
            </a:r>
            <a:br>
              <a:rPr lang="en-US" sz="2000" dirty="0">
                <a:ln w="0"/>
              </a:rPr>
            </a:br>
            <a:r>
              <a:rPr lang="en-US" sz="2000" dirty="0">
                <a:ln w="0"/>
              </a:rPr>
              <a:t>the user interacts </a:t>
            </a:r>
            <a:br>
              <a:rPr lang="en-US" sz="2000" dirty="0">
                <a:ln w="0"/>
              </a:rPr>
            </a:br>
            <a:r>
              <a:rPr lang="en-US" sz="2000" dirty="0">
                <a:ln w="0"/>
              </a:rPr>
              <a:t>with the component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95382" y="5435654"/>
            <a:ext cx="2190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</a:rPr>
              <a:t>The actions gets</a:t>
            </a:r>
            <a:br>
              <a:rPr lang="en-US" sz="2000" dirty="0">
                <a:ln w="0"/>
              </a:rPr>
            </a:br>
            <a:r>
              <a:rPr lang="en-US" sz="2000" dirty="0">
                <a:ln w="0"/>
              </a:rPr>
              <a:t>dispatched to store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43801" y="4038600"/>
            <a:ext cx="27772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</a:rPr>
              <a:t>Updated state calculated</a:t>
            </a:r>
            <a:r>
              <a:rPr lang="bg-BG" sz="2000" dirty="0">
                <a:ln w="0"/>
              </a:rPr>
              <a:t/>
            </a:r>
            <a:br>
              <a:rPr lang="bg-BG" sz="2000" dirty="0">
                <a:ln w="0"/>
              </a:rPr>
            </a:br>
            <a:r>
              <a:rPr lang="de-DE" sz="2000" dirty="0" err="1">
                <a:ln w="0"/>
              </a:rPr>
              <a:t>by</a:t>
            </a:r>
            <a:r>
              <a:rPr lang="en-US" sz="2000" dirty="0">
                <a:ln w="0"/>
              </a:rPr>
              <a:t> reducer gets stored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212451" y="1603446"/>
            <a:ext cx="13370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</a:rPr>
              <a:t>Redux Store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1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33" grpId="0"/>
      <p:bldP spid="42" grpId="0"/>
      <p:bldP spid="4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Redux in Angular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234311"/>
            <a:ext cx="5257800" cy="28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RxJS </a:t>
            </a:r>
            <a:r>
              <a:rPr lang="en-US" dirty="0"/>
              <a:t>powered </a:t>
            </a:r>
            <a:r>
              <a:rPr lang="en-US" b="1" dirty="0">
                <a:solidFill>
                  <a:schemeClr val="bg1"/>
                </a:solidFill>
              </a:rPr>
              <a:t>state management </a:t>
            </a:r>
            <a:r>
              <a:rPr lang="en-US" b="1" dirty="0" smtClean="0">
                <a:solidFill>
                  <a:schemeClr val="bg1"/>
                </a:solidFill>
              </a:rPr>
              <a:t>tool </a:t>
            </a:r>
            <a:r>
              <a:rPr lang="en-US" dirty="0"/>
              <a:t>for </a:t>
            </a:r>
            <a:r>
              <a:rPr lang="en-US" dirty="0" smtClean="0"/>
              <a:t>Angular</a:t>
            </a:r>
            <a:endParaRPr lang="en-US" dirty="0"/>
          </a:p>
          <a:p>
            <a:r>
              <a:rPr lang="en-US" dirty="0"/>
              <a:t>Helps build robust apps by </a:t>
            </a:r>
            <a:r>
              <a:rPr lang="en-US" b="1" dirty="0">
                <a:solidFill>
                  <a:schemeClr val="bg1"/>
                </a:solidFill>
              </a:rPr>
              <a:t>better </a:t>
            </a:r>
            <a:r>
              <a:rPr lang="en-US" b="1" dirty="0" smtClean="0">
                <a:solidFill>
                  <a:schemeClr val="bg1"/>
                </a:solidFill>
              </a:rPr>
              <a:t>organizing </a:t>
            </a:r>
            <a:r>
              <a:rPr lang="en-US" dirty="0" smtClean="0"/>
              <a:t>app </a:t>
            </a:r>
            <a:br>
              <a:rPr lang="en-US" dirty="0" smtClean="0"/>
            </a:br>
            <a:r>
              <a:rPr lang="en-US" dirty="0" smtClean="0"/>
              <a:t>state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Helps dealing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complex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across </a:t>
            </a:r>
            <a:r>
              <a:rPr lang="en-US" dirty="0" smtClean="0"/>
              <a:t>components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05368" y="4267200"/>
            <a:ext cx="607627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npm install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--save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3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1112</Words>
  <Application>Microsoft Office PowerPoint</Application>
  <PresentationFormat>Widescreen</PresentationFormat>
  <Paragraphs>273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Redux State Management</vt:lpstr>
      <vt:lpstr>Table of Contents</vt:lpstr>
      <vt:lpstr>Have a Question?</vt:lpstr>
      <vt:lpstr>State Management</vt:lpstr>
      <vt:lpstr>Introduction to Redux</vt:lpstr>
      <vt:lpstr>State Management</vt:lpstr>
      <vt:lpstr>How State Management Works</vt:lpstr>
      <vt:lpstr>Redux in Angular</vt:lpstr>
      <vt:lpstr>NgRX Store</vt:lpstr>
      <vt:lpstr>Models and App State</vt:lpstr>
      <vt:lpstr>Actions</vt:lpstr>
      <vt:lpstr>Create Actions</vt:lpstr>
      <vt:lpstr>Reducers</vt:lpstr>
      <vt:lpstr>Create a Reducer</vt:lpstr>
      <vt:lpstr>Update the App Module</vt:lpstr>
      <vt:lpstr>Reading from NgRX Store</vt:lpstr>
      <vt:lpstr>Read Component Template</vt:lpstr>
      <vt:lpstr>Add Styling &amp; Render Components</vt:lpstr>
      <vt:lpstr>Writing to NgRX Store</vt:lpstr>
      <vt:lpstr>Create Component Template</vt:lpstr>
      <vt:lpstr>Removing from NgRX Store</vt:lpstr>
      <vt:lpstr>Removing from NgRX Store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State Management</dc:title>
  <dc:subject>Software Development Course</dc:subject>
  <dc:creator>Software University</dc:creator>
  <cp:keywords>SoftUni; Angular; Course</cp:keywords>
  <dc:description>© SoftUni – https://softuni.org_x000d_
© Software University – https://softuni.bg_x000d_
_x000d_
Copyrighted document. Unauthorized copy, reproduction or use is not permitted.</dc:description>
  <cp:lastModifiedBy>miro LLL</cp:lastModifiedBy>
  <cp:revision>4</cp:revision>
  <dcterms:created xsi:type="dcterms:W3CDTF">2018-05-23T13:08:44Z</dcterms:created>
  <dcterms:modified xsi:type="dcterms:W3CDTF">2020-02-17T10:23:39Z</dcterms:modified>
  <cp:category>programming;computer programming;software development; javascript; web; angular</cp:category>
</cp:coreProperties>
</file>