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28" r:id="rId2"/>
    <p:sldId id="529" r:id="rId3"/>
    <p:sldId id="460" r:id="rId4"/>
    <p:sldId id="592" r:id="rId5"/>
    <p:sldId id="593" r:id="rId6"/>
    <p:sldId id="594" r:id="rId7"/>
    <p:sldId id="580" r:id="rId8"/>
    <p:sldId id="581" r:id="rId9"/>
    <p:sldId id="582" r:id="rId10"/>
    <p:sldId id="583" r:id="rId11"/>
    <p:sldId id="584" r:id="rId12"/>
    <p:sldId id="590" r:id="rId13"/>
    <p:sldId id="591" r:id="rId14"/>
    <p:sldId id="535" r:id="rId15"/>
    <p:sldId id="537" r:id="rId16"/>
    <p:sldId id="542" r:id="rId17"/>
    <p:sldId id="543" r:id="rId18"/>
    <p:sldId id="544" r:id="rId19"/>
    <p:sldId id="585" r:id="rId20"/>
    <p:sldId id="586" r:id="rId21"/>
    <p:sldId id="587" r:id="rId22"/>
    <p:sldId id="588" r:id="rId23"/>
    <p:sldId id="589" r:id="rId24"/>
    <p:sldId id="553" r:id="rId25"/>
    <p:sldId id="554" r:id="rId26"/>
    <p:sldId id="555" r:id="rId27"/>
    <p:sldId id="557" r:id="rId28"/>
    <p:sldId id="556" r:id="rId29"/>
    <p:sldId id="558" r:id="rId30"/>
    <p:sldId id="559" r:id="rId31"/>
    <p:sldId id="560" r:id="rId32"/>
    <p:sldId id="562" r:id="rId33"/>
    <p:sldId id="563" r:id="rId34"/>
    <p:sldId id="564" r:id="rId35"/>
    <p:sldId id="566" r:id="rId36"/>
    <p:sldId id="568" r:id="rId37"/>
    <p:sldId id="567" r:id="rId38"/>
    <p:sldId id="569" r:id="rId39"/>
    <p:sldId id="530" r:id="rId40"/>
    <p:sldId id="401" r:id="rId41"/>
    <p:sldId id="259" r:id="rId42"/>
    <p:sldId id="260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4A58D9C-78FF-4F60-9B59-E67FDEBA1B4C}">
          <p14:sldIdLst>
            <p14:sldId id="528"/>
            <p14:sldId id="529"/>
            <p14:sldId id="460"/>
          </p14:sldIdLst>
        </p14:section>
        <p14:section name="Change Detection Strategy" id="{D412C9D6-0034-405C-A090-C1AE6358D304}">
          <p14:sldIdLst>
            <p14:sldId id="592"/>
            <p14:sldId id="593"/>
            <p14:sldId id="594"/>
          </p14:sldIdLst>
        </p14:section>
        <p14:section name="SOLID Principles" id="{16F2328D-B0B0-41EC-932A-68D55FA35BBB}">
          <p14:sldIdLst>
            <p14:sldId id="580"/>
            <p14:sldId id="581"/>
            <p14:sldId id="582"/>
            <p14:sldId id="583"/>
            <p14:sldId id="584"/>
            <p14:sldId id="590"/>
            <p14:sldId id="591"/>
            <p14:sldId id="535"/>
            <p14:sldId id="537"/>
            <p14:sldId id="542"/>
            <p14:sldId id="543"/>
            <p14:sldId id="544"/>
          </p14:sldIdLst>
        </p14:section>
        <p14:section name="Services" id="{85486200-AF93-4AAB-924A-9576780978BB}">
          <p14:sldIdLst>
            <p14:sldId id="585"/>
            <p14:sldId id="586"/>
            <p14:sldId id="587"/>
            <p14:sldId id="588"/>
            <p14:sldId id="589"/>
          </p14:sldIdLst>
        </p14:section>
        <p14:section name="Observables and RxJS Library" id="{CCE66859-7424-45E4-8652-A03FB3525161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2"/>
          </p14:sldIdLst>
        </p14:section>
        <p14:section name="HTTP Client" id="{475BC5F7-C682-4957-B08F-497E5A05BEEC}">
          <p14:sldIdLst>
            <p14:sldId id="563"/>
            <p14:sldId id="564"/>
            <p14:sldId id="566"/>
            <p14:sldId id="568"/>
            <p14:sldId id="567"/>
            <p14:sldId id="569"/>
          </p14:sldIdLst>
        </p14:section>
        <p14:section name="Summary" id="{A6E788EE-D570-4B64-B372-F8E1C74AAC8A}">
          <p14:sldIdLst>
            <p14:sldId id="530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7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6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1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SOLID Principles</a:t>
            </a:r>
            <a:endParaRPr lang="bg-BG" sz="3200" b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6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9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1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2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/>
            <a:r>
              <a:rPr lang="en-US" dirty="0"/>
              <a:t>We need 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953001"/>
            <a:ext cx="6324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21000" y="1904907"/>
            <a:ext cx="3468600" cy="585722"/>
          </a:xfrm>
          <a:prstGeom prst="wedgeRoundRectCallout">
            <a:avLst>
              <a:gd name="adj1" fmla="val -48772"/>
              <a:gd name="adj2" fmla="val -19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Has no subscribers (</a:t>
            </a:r>
            <a:r>
              <a:rPr lang="en-US" sz="2400" b="1" noProof="1">
                <a:solidFill>
                  <a:schemeClr val="bg1"/>
                </a:solidFill>
              </a:rPr>
              <a:t>cold</a:t>
            </a:r>
            <a:r>
              <a:rPr lang="en-US" sz="2400" b="1" noProof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321000" y="5661875"/>
            <a:ext cx="3307200" cy="618148"/>
          </a:xfrm>
          <a:prstGeom prst="wedgeRoundRectCallout">
            <a:avLst>
              <a:gd name="adj1" fmla="val -48489"/>
              <a:gd name="adj2" fmla="val -229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subscriber (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#js-frameworks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2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7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7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9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4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2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4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2144</Words>
  <Application>Microsoft Office PowerPoint</Application>
  <PresentationFormat>Widescreen</PresentationFormat>
  <Paragraphs>382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 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>Software University</dc:creator>
  <cp:keywords>SoftUni; Angular; Course</cp:keywords>
  <dc:description>© SoftUni – https://softuni.org
© Software University – https://softuni.bg
Copyrighted document. Unauthorized copy, reproduction or use is not permitted.</dc:description>
  <cp:lastModifiedBy>Hristomir Asenov</cp:lastModifiedBy>
  <cp:revision>46</cp:revision>
  <dcterms:created xsi:type="dcterms:W3CDTF">2018-05-23T13:08:44Z</dcterms:created>
  <dcterms:modified xsi:type="dcterms:W3CDTF">2020-01-21T11:54:06Z</dcterms:modified>
  <cp:category>programming;computer programming;software development; javascript; web; angular</cp:category>
</cp:coreProperties>
</file>