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470" r:id="rId2"/>
    <p:sldId id="403" r:id="rId3"/>
    <p:sldId id="443" r:id="rId4"/>
    <p:sldId id="561" r:id="rId5"/>
    <p:sldId id="562" r:id="rId6"/>
    <p:sldId id="615" r:id="rId7"/>
    <p:sldId id="616" r:id="rId8"/>
    <p:sldId id="483" r:id="rId9"/>
    <p:sldId id="572" r:id="rId10"/>
    <p:sldId id="551" r:id="rId11"/>
    <p:sldId id="473" r:id="rId12"/>
    <p:sldId id="564" r:id="rId13"/>
    <p:sldId id="257" r:id="rId14"/>
    <p:sldId id="614" r:id="rId15"/>
    <p:sldId id="566" r:id="rId16"/>
    <p:sldId id="401" r:id="rId17"/>
    <p:sldId id="259" r:id="rId18"/>
    <p:sldId id="260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CA720D-B167-46A0-BC7D-06A27F45C2E4}">
          <p14:sldIdLst>
            <p14:sldId id="470"/>
            <p14:sldId id="403"/>
            <p14:sldId id="443"/>
          </p14:sldIdLst>
        </p14:section>
        <p14:section name="Course Overview" id="{36F1A794-EF0B-4789-BBB7-F55967E7CDB1}">
          <p14:sldIdLst>
            <p14:sldId id="561"/>
            <p14:sldId id="562"/>
            <p14:sldId id="615"/>
            <p14:sldId id="616"/>
          </p14:sldIdLst>
        </p14:section>
        <p14:section name="Training Team" id="{C8C3051A-81F2-4664-822E-A49BCEB7BA26}">
          <p14:sldIdLst>
            <p14:sldId id="483"/>
            <p14:sldId id="572"/>
            <p14:sldId id="551"/>
          </p14:sldIdLst>
        </p14:section>
        <p14:section name="Course Organization" id="{1E20E6E1-C9CC-4232-86DB-B706125BE3DF}">
          <p14:sldIdLst>
            <p14:sldId id="473"/>
            <p14:sldId id="564"/>
            <p14:sldId id="257"/>
            <p14:sldId id="614"/>
            <p14:sldId id="566"/>
            <p14:sldId id="401"/>
          </p14:sldIdLst>
        </p14:section>
        <p14:section name="Conclusion" id="{E42E26C3-4786-4876-A0DA-4D92B9F2C169}">
          <p14:sldIdLst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49DA63F-0737-44B6-BD6B-F324B64B4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58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02540C-C035-45C8-A2B6-8DD4E4934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406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D0719B-4551-4292-8CAA-97513E6F6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46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386E4-DD37-4916-9339-0F7379A366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43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F5727538-2105-40D3-9EF8-992A3EE8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Introduction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E9BDBE0-0665-4A41-B4E0-E98AADD9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VueJS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E7D120-AA2D-4A87-A2A2-F7878A1AE3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A003A2-C29D-447C-A6C6-9287D8112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72"/>
            <a:ext cx="2950749" cy="351369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D96ADBD-4A03-40D0-82A5-05A86A8051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92"/>
            <a:ext cx="2950749" cy="506412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2BAA3B1-DB86-46E3-958F-7E3C239710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967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3D2DD-801F-457C-9BC1-71895D785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429001"/>
            <a:ext cx="1510061" cy="15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67875"/>
          </a:xfrm>
        </p:spPr>
        <p:txBody>
          <a:bodyPr/>
          <a:lstStyle/>
          <a:p>
            <a:r>
              <a:rPr lang="en-US" b="1" dirty="0"/>
              <a:t>Program Lead </a:t>
            </a:r>
            <a:r>
              <a:rPr lang="en-US" dirty="0"/>
              <a:t>@ SoftUni</a:t>
            </a:r>
          </a:p>
          <a:p>
            <a:r>
              <a:rPr lang="en-US" dirty="0"/>
              <a:t>Involved with programming </a:t>
            </a:r>
            <a:br>
              <a:rPr lang="en-US" dirty="0"/>
            </a:br>
            <a:r>
              <a:rPr lang="en-US" dirty="0"/>
              <a:t>since </a:t>
            </a:r>
            <a:r>
              <a:rPr lang="en-US" b="1" dirty="0"/>
              <a:t>high-school</a:t>
            </a:r>
          </a:p>
          <a:p>
            <a:r>
              <a:rPr lang="en-US" dirty="0"/>
              <a:t>Passionate about </a:t>
            </a:r>
            <a:r>
              <a:rPr lang="en-US" b="1" dirty="0"/>
              <a:t>.NET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/>
              <a:t>Angular</a:t>
            </a:r>
          </a:p>
          <a:p>
            <a:r>
              <a:rPr lang="en-US" dirty="0"/>
              <a:t>Currently studying </a:t>
            </a:r>
            <a:r>
              <a:rPr lang="en-US" b="1" dirty="0"/>
              <a:t>Math &amp; </a:t>
            </a:r>
            <a:br>
              <a:rPr lang="en-US" b="1" dirty="0"/>
            </a:br>
            <a:r>
              <a:rPr lang="en-US" b="1" dirty="0"/>
              <a:t>Informatics</a:t>
            </a:r>
            <a:r>
              <a:rPr lang="en-US" dirty="0"/>
              <a:t> at Sofia University (</a:t>
            </a:r>
            <a:r>
              <a:rPr lang="en-US" b="1" dirty="0"/>
              <a:t>FMI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Kiril Kirilov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0" y="1494000"/>
            <a:ext cx="4459442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8C05384-11FD-4C30-B241-C9AF887B1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04EA-433D-434E-848E-5092565C0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5617E0-88A8-4F14-80F6-5C3FC48C5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88" y="1385091"/>
            <a:ext cx="2590648" cy="25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3"/>
            <a:ext cx="11804822" cy="452787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~15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11 April 2020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16 April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6600">
            <a:off x="3578109" y="1996263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533013" y="2857783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Project </a:t>
            </a:r>
            <a:br>
              <a:rPr lang="en-US" sz="2799" b="1" dirty="0"/>
            </a:br>
            <a:r>
              <a:rPr lang="en-US" sz="2799" b="1" dirty="0"/>
              <a:t>Defense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95%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53978" y="167021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5%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72B62C-AF62-4D4B-8291-D0B5D76924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5852" y="2352143"/>
            <a:ext cx="2436119" cy="2855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C739A3-0839-4587-82D5-555D17EBCAC4}"/>
              </a:ext>
            </a:extLst>
          </p:cNvPr>
          <p:cNvSpPr txBox="1"/>
          <p:nvPr/>
        </p:nvSpPr>
        <p:spPr>
          <a:xfrm>
            <a:off x="9314551" y="2996124"/>
            <a:ext cx="1665000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600" b="1" dirty="0"/>
              <a:t>Bonus</a:t>
            </a:r>
            <a:br>
              <a:rPr lang="en-US" sz="2600" b="1" dirty="0"/>
            </a:br>
            <a:r>
              <a:rPr lang="en-US" sz="2600" b="1" dirty="0"/>
              <a:t>up to 10%</a:t>
            </a:r>
          </a:p>
        </p:txBody>
      </p:sp>
    </p:spTree>
    <p:extLst>
      <p:ext uri="{BB962C8B-B14F-4D97-AF65-F5344CB8AC3E}">
        <p14:creationId xmlns:p14="http://schemas.microsoft.com/office/powerpoint/2010/main" val="1367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0435" y="1089000"/>
            <a:ext cx="10321675" cy="5308197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Multiple-choice with 1</a:t>
            </a:r>
            <a:r>
              <a:rPr lang="bg-BG" dirty="0"/>
              <a:t> </a:t>
            </a:r>
            <a:r>
              <a:rPr lang="en-US" dirty="0"/>
              <a:t>correct answer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same day as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2AFE619-2F62-4AFC-B066-EFBB96453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7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939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24B64E-794C-470E-AEFD-F7E8F292EB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FB99B8-BE90-433D-A61C-4D2710F0D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4385137"/>
          </a:xfrm>
        </p:spPr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16" name="Picture 1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6886D19-7CA6-4E9B-8B3D-05914E82A2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40F138B-B462-417C-82A0-E0955E532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1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CEFAF3-7D20-42AE-A000-44A8D1EB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2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js-frameworks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FA7A05-A124-41C8-A29A-78FF52B18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0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066800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VueJS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Basic understanding of </a:t>
            </a:r>
            <a:r>
              <a:rPr lang="en-US" b="1" dirty="0">
                <a:solidFill>
                  <a:schemeClr val="bg1"/>
                </a:solidFill>
              </a:rPr>
              <a:t>VueJS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</a:t>
            </a:r>
            <a:r>
              <a:rPr lang="en-US" b="1" dirty="0">
                <a:solidFill>
                  <a:schemeClr val="bg1"/>
                </a:solidFill>
              </a:rPr>
              <a:t>component-based </a:t>
            </a:r>
            <a:r>
              <a:rPr lang="en-US" dirty="0"/>
              <a:t>architecture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syntax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REST communication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A0E641-FBB0-42A4-AD2C-D19660945B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80000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VueJS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coding skills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1"/>
            <a:r>
              <a:rPr lang="en-US" dirty="0"/>
              <a:t>If you want, you can take the </a:t>
            </a:r>
            <a:r>
              <a:rPr lang="en-US" dirty="0">
                <a:hlinkClick r:id="rId2"/>
              </a:rPr>
              <a:t>HTML and CSS Course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D855D7-EFDE-4FA2-BD17-9B0040B8A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1BB82-3A20-4839-948D-D2934936F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B0360-1273-4BD2-A5B0-3CFB19D0F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Intro to VueJS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Overview, Installation, Vue Instance and Templates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Directives and Event Handling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Conditional rendering, List rendering, Methods, Watchers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- Props, Emitting Events and Slots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Forms and Validators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Handling Forms, Validation and Vuelidate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62C0D6-F254-40D1-9613-03E91D2F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91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9ADA5-4D78-40AD-9D6E-DE1B024BD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AD494-E824-4EC0-AA4C-38B4C82ED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Filters, Mixins, HTTP </a:t>
            </a:r>
            <a:r>
              <a:rPr lang="en-US" dirty="0"/>
              <a:t>- Transforming data, Connecting to a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SPA and Routing</a:t>
            </a:r>
            <a:r>
              <a:rPr lang="en-US" dirty="0"/>
              <a:t> - Vue router, Guards, Data fetching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 Management</a:t>
            </a:r>
            <a:r>
              <a:rPr lang="en-US" dirty="0"/>
              <a:t> - Vuex, State, Getters, Mutations and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BF59B-E092-4A3C-A047-44F78854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01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0E5DC9-97F7-4D62-8EE0-A7CF467B41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Training Team</a:t>
            </a:r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0A556329-1DC7-4070-B904-565C736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Co-Founder @ HILLGRAND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Angular Sofia and</a:t>
            </a:r>
            <a:br>
              <a:rPr lang="en-US" dirty="0"/>
            </a:br>
            <a:r>
              <a:rPr lang="en-US" dirty="0"/>
              <a:t>SofiaJS / BeerJS</a:t>
            </a:r>
          </a:p>
          <a:p>
            <a:r>
              <a:rPr lang="en-US" dirty="0"/>
              <a:t>Lecturer at Sofia University (FMI)</a:t>
            </a:r>
          </a:p>
          <a:p>
            <a:pPr lvl="1"/>
            <a:r>
              <a:rPr lang="en-US" dirty="0"/>
              <a:t>"Advanced JavaScript"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Ilia Idakiev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id="{EB820406-67F9-4910-801A-437AF1C31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4040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</TotalTime>
  <Words>681</Words>
  <Application>Microsoft Office PowerPoint</Application>
  <PresentationFormat>Widescreen</PresentationFormat>
  <Paragraphs>120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VueJS</vt:lpstr>
      <vt:lpstr>Table of Contents</vt:lpstr>
      <vt:lpstr>Questions</vt:lpstr>
      <vt:lpstr>Course Objectives</vt:lpstr>
      <vt:lpstr>Warning: Not for Absolute Beginners</vt:lpstr>
      <vt:lpstr>Course Topics</vt:lpstr>
      <vt:lpstr>Course Topics (2)</vt:lpstr>
      <vt:lpstr>Training Team</vt:lpstr>
      <vt:lpstr>Ilia Idakiev</vt:lpstr>
      <vt:lpstr>Kiril Kirilov</vt:lpstr>
      <vt:lpstr>Course Organization</vt:lpstr>
      <vt:lpstr>Training Duration</vt:lpstr>
      <vt:lpstr>Scoring System for the Course</vt:lpstr>
      <vt:lpstr>Theoretical Exam</vt:lpstr>
      <vt:lpstr>Learn to Search Online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Software Development Course</dc:subject>
  <dc:creator>Software University</dc:creator>
  <cp:keywords>programming; software engineering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8</cp:revision>
  <dcterms:created xsi:type="dcterms:W3CDTF">2018-05-23T13:08:44Z</dcterms:created>
  <dcterms:modified xsi:type="dcterms:W3CDTF">2020-03-05T16:45:35Z</dcterms:modified>
  <cp:category>programming;computer programming;software development;web development</cp:category>
</cp:coreProperties>
</file>