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59" r:id="rId4"/>
    <p:sldId id="276" r:id="rId5"/>
    <p:sldId id="420" r:id="rId6"/>
    <p:sldId id="415" r:id="rId7"/>
    <p:sldId id="418" r:id="rId8"/>
    <p:sldId id="426" r:id="rId9"/>
    <p:sldId id="436" r:id="rId10"/>
    <p:sldId id="460" r:id="rId11"/>
    <p:sldId id="421" r:id="rId12"/>
    <p:sldId id="431" r:id="rId13"/>
    <p:sldId id="461" r:id="rId14"/>
    <p:sldId id="432" r:id="rId15"/>
    <p:sldId id="462" r:id="rId16"/>
    <p:sldId id="453" r:id="rId17"/>
    <p:sldId id="433" r:id="rId18"/>
    <p:sldId id="454" r:id="rId19"/>
    <p:sldId id="463" r:id="rId20"/>
    <p:sldId id="464" r:id="rId21"/>
    <p:sldId id="441" r:id="rId22"/>
    <p:sldId id="427" r:id="rId23"/>
    <p:sldId id="428" r:id="rId24"/>
    <p:sldId id="429" r:id="rId25"/>
    <p:sldId id="417" r:id="rId26"/>
    <p:sldId id="455" r:id="rId27"/>
    <p:sldId id="456" r:id="rId28"/>
    <p:sldId id="457" r:id="rId29"/>
    <p:sldId id="442" r:id="rId30"/>
    <p:sldId id="422" r:id="rId31"/>
    <p:sldId id="423" r:id="rId32"/>
    <p:sldId id="443" r:id="rId33"/>
    <p:sldId id="446" r:id="rId34"/>
    <p:sldId id="447" r:id="rId35"/>
    <p:sldId id="444" r:id="rId36"/>
    <p:sldId id="448" r:id="rId37"/>
    <p:sldId id="449" r:id="rId38"/>
    <p:sldId id="349" r:id="rId39"/>
    <p:sldId id="458" r:id="rId40"/>
    <p:sldId id="413" r:id="rId41"/>
    <p:sldId id="41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615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5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15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for x2,y2,x,y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Console.WriteLine("Inside");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Console.WriteLine("Outside");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https://judge.softuni.bg/Contests/Practice/Index/615#2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19930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Console.WriteLine("fruit");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Console.WriteLine("vegetable");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Console.WriteLine("unknown");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3291954"/>
            <a:ext cx="3372137" cy="2629234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1391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42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|| onRightSide ||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https://judge.softuni.bg/Contests/Practice/Index/615#5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2.70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1.25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2.50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782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comission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{comission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0.07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Console.WriteLine("{0:f2}", sales * comission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en-US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("error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</a:t>
            </a:r>
            <a:r>
              <a:rPr lang="en-US" dirty="0" smtClean="0"/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Console.WriteLine("Point on the left or right 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2292</Words>
  <Application>Microsoft Office PowerPoint</Application>
  <PresentationFormat>Custom</PresentationFormat>
  <Paragraphs>478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Обръщение според възраст и пол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2017-06-09T08:45:04Z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