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54" r:id="rId4"/>
    <p:sldId id="276" r:id="rId5"/>
    <p:sldId id="420" r:id="rId6"/>
    <p:sldId id="415" r:id="rId7"/>
    <p:sldId id="418" r:id="rId8"/>
    <p:sldId id="426" r:id="rId9"/>
    <p:sldId id="428" r:id="rId10"/>
    <p:sldId id="434" r:id="rId11"/>
    <p:sldId id="435" r:id="rId12"/>
    <p:sldId id="436" r:id="rId13"/>
    <p:sldId id="437" r:id="rId14"/>
    <p:sldId id="438" r:id="rId15"/>
    <p:sldId id="439" r:id="rId16"/>
    <p:sldId id="441" r:id="rId17"/>
    <p:sldId id="440" r:id="rId18"/>
    <p:sldId id="442" r:id="rId19"/>
    <p:sldId id="443" r:id="rId20"/>
    <p:sldId id="444" r:id="rId21"/>
    <p:sldId id="445" r:id="rId22"/>
    <p:sldId id="446" r:id="rId23"/>
    <p:sldId id="448" r:id="rId24"/>
    <p:sldId id="447" r:id="rId25"/>
    <p:sldId id="449" r:id="rId26"/>
    <p:sldId id="450" r:id="rId27"/>
    <p:sldId id="451" r:id="rId28"/>
    <p:sldId id="452" r:id="rId29"/>
    <p:sldId id="453" r:id="rId30"/>
    <p:sldId id="427" r:id="rId31"/>
    <p:sldId id="412" r:id="rId32"/>
    <p:sldId id="413" r:id="rId33"/>
    <p:sldId id="414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4" d="100"/>
          <a:sy n="84" d="100"/>
        </p:scale>
        <p:origin x="427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20-Apr-17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20-Apr-17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&gt; max)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num;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Math.Abs(rightSum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2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 smtClean="0"/>
              <a:t>според таблицата по-долу: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Задача: </a:t>
            </a:r>
            <a:r>
              <a:rPr lang="bg-BG" noProof="1" smtClean="0"/>
              <a:t>сумиране на гласните букви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1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2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3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4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5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1+4+4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 smtClean="0"/>
              <a:t>сумиране на гласни букви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s.Length; i++)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sum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278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с костенурка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</a:t>
            </a:r>
            <a:r>
              <a:rPr lang="en-US" dirty="0" smtClean="0"/>
              <a:t>(GUI)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762000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00413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524000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143000"/>
            <a:ext cx="946394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407460"/>
          </a:xfrm>
        </p:spPr>
        <p:txBody>
          <a:bodyPr>
            <a:normAutofit/>
          </a:bodyPr>
          <a:lstStyle/>
          <a:p>
            <a:r>
              <a:rPr lang="bg-BG" dirty="0" smtClean="0"/>
              <a:t>Инсталиране на </a:t>
            </a:r>
            <a:r>
              <a:rPr lang="en-US" noProof="1" smtClean="0"/>
              <a:t>NuGet</a:t>
            </a:r>
            <a:r>
              <a:rPr lang="en-US" dirty="0" smtClean="0"/>
              <a:t> </a:t>
            </a:r>
            <a:r>
              <a:rPr lang="bg-BG" dirty="0" smtClean="0"/>
              <a:t>пакет </a:t>
            </a:r>
            <a:r>
              <a:rPr lang="en-US" dirty="0" smtClean="0"/>
              <a:t>"</a:t>
            </a:r>
            <a:r>
              <a:rPr lang="en-US" noProof="1" smtClean="0"/>
              <a:t>Nakov.TurtleGraphics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4" y="2286002"/>
            <a:ext cx="4117948" cy="4267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4" y="1600200"/>
            <a:ext cx="8183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главната форма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6" y="1143000"/>
            <a:ext cx="7114616" cy="525413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183944"/>
            <a:ext cx="4038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EventArgs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Turtle.Rotate(30);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113212" y="2522968"/>
            <a:ext cx="1199088" cy="34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4351" y="1406856"/>
            <a:ext cx="5035461" cy="919401"/>
          </a:xfrm>
          <a:prstGeom prst="wedgeRoundRectCallout">
            <a:avLst>
              <a:gd name="adj1" fmla="val -56481"/>
              <a:gd name="adj2" fmla="val 4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FormTurtleGraphics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 - Example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407648"/>
            <a:ext cx="2605168" cy="919401"/>
          </a:xfrm>
          <a:prstGeom prst="wedgeRoundRectCallout">
            <a:avLst>
              <a:gd name="adj1" fmla="val -83056"/>
              <a:gd name="adj2" fmla="val -19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415352"/>
            <a:ext cx="2805752" cy="919401"/>
          </a:xfrm>
          <a:prstGeom prst="wedgeRoundRectCallout">
            <a:avLst>
              <a:gd name="adj1" fmla="val -83542"/>
              <a:gd name="adj2" fmla="val -7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buttonReset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6212" y="4542386"/>
            <a:ext cx="3824368" cy="919401"/>
          </a:xfrm>
          <a:prstGeom prst="wedgeRoundRectCallout">
            <a:avLst>
              <a:gd name="adj1" fmla="val -48152"/>
              <a:gd name="adj2" fmla="val -151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buttonShowHideTurtle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Turtle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Приложението в действие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2" y="1151121"/>
            <a:ext cx="8948208" cy="52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07094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с костенурка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841198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79611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603198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  <a:p>
            <a:pPr marL="723900" lvl="1" indent="-420688"/>
            <a:r>
              <a:rPr lang="bg-BG" dirty="0" smtClean="0"/>
              <a:t>Сумиране на гласни букви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Чертане </a:t>
            </a:r>
            <a:r>
              <a:rPr lang="bg-BG" dirty="0"/>
              <a:t>на фигури с костенурка – </a:t>
            </a:r>
            <a:r>
              <a:rPr lang="bg-BG" dirty="0" smtClean="0"/>
              <a:t>графично приложение </a:t>
            </a:r>
            <a:r>
              <a:rPr lang="bg-BG" dirty="0"/>
              <a:t>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 smtClean="0"/>
              <a:t>Може да използвате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-loop"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sz="3200" dirty="0" smtClean="0"/>
              <a:t>във </a:t>
            </a:r>
            <a:r>
              <a:rPr lang="en-US" sz="3200" dirty="0" smtClean="0"/>
              <a:t>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отпечатва буквите от латинската азбука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alphabet:");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" +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1575</Words>
  <Application>Microsoft Office PowerPoint</Application>
  <PresentationFormat>Custom</PresentationFormat>
  <Paragraphs>361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Have a Question?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Чертане с костенурка</vt:lpstr>
      <vt:lpstr>Нов Windows Forms проект</vt:lpstr>
      <vt:lpstr>Инсталиране на NuGet пакет "Nakov.TurtleGraphics"</vt:lpstr>
      <vt:lpstr>Дизайн на главната форма</vt:lpstr>
      <vt:lpstr>Приложението в действие</vt:lpstr>
      <vt:lpstr>Чертане с костенурка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2017-04-20T10:34:57Z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