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5ED12D8-8E8B-46CA-ABF9-12C5EE12B06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10/20/18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5511459-0D3C-429C-BC14-902B3779845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Mastertextformat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63E6A43-C9DF-42E3-B9E2-2E9DF95E81B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10/20/18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8B6FB6F-F82B-47B7-B5DA-74EE7DAAD9A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Kryptographie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Code Demo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Aufgabe 1a)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Bei den im Folgenden genannten Funktionen handelt es sich </a:t>
            </a:r>
            <a:r>
              <a:rPr b="0" i="1" lang="de-DE" sz="2800" spc="-1" strike="noStrike">
                <a:solidFill>
                  <a:srgbClr val="000000"/>
                </a:solidFill>
                <a:latin typeface="Calibri"/>
              </a:rPr>
              <a:t>nicht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um </a:t>
            </a:r>
            <a:r>
              <a:rPr b="0" i="1" lang="de-DE" sz="2800" spc="-1" strike="noStrike">
                <a:solidFill>
                  <a:srgbClr val="000000"/>
                </a:solidFill>
                <a:latin typeface="Calibri"/>
              </a:rPr>
              <a:t>kryptographische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Hashfunktionen, da jeweils (mindestens) eine der Eigenschaften </a:t>
            </a:r>
            <a:r>
              <a:rPr b="1" i="1" lang="de-DE" sz="2800" spc="-1" strike="noStrike">
                <a:solidFill>
                  <a:srgbClr val="000000"/>
                </a:solidFill>
                <a:latin typeface="Calibri"/>
              </a:rPr>
              <a:t>Preimage Resistance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i="1" lang="de-DE" sz="2800" spc="-1" strike="noStrike">
                <a:solidFill>
                  <a:srgbClr val="000000"/>
                </a:solidFill>
                <a:latin typeface="Calibri"/>
              </a:rPr>
              <a:t>Second Preimage Resistance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und </a:t>
            </a:r>
            <a:r>
              <a:rPr b="1" i="1" lang="de-DE" sz="2800" spc="-1" strike="noStrike">
                <a:solidFill>
                  <a:srgbClr val="000000"/>
                </a:solidFill>
                <a:latin typeface="Calibri"/>
              </a:rPr>
              <a:t>Strong Collision Resistance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verletzt ist. Erklären Sie, inwiefern welche dieser Eigenschaften jeweils nicht gegeben sind. </a:t>
            </a:r>
            <a:br/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Wiederholung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Preimage resistance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Es ist schwer, zu einem Hashwert eine Nachricht zu finden,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die diesen Hashwert besitzt.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Second preimage resistance (auch weak collision resistance)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Ist eine Nachricht M1 gegeben, so ist es schwer,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eine Nachricht M2 zu finden mit H(M1) = H(M2).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(Strong) collision resistance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Es ist schwer, zwei Nachrichten M1 ≠ M2 zu finden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mit H(M1) = H(M2).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Verkürzung auf die ersten Bits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Sei </a:t>
            </a: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eine beliebige natürliche Zahl. Bei einer Nachricht aus mindestens </a:t>
            </a: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Bit werden dann die ersten </a:t>
            </a: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Bit als Hashwert verwendet. Hat die Nachricht weniger als </a:t>
            </a: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Bit, so wird sie mit Nullen aufgefüllt (gepaddet), bis </a:t>
            </a: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Bit erreicht sind; dies ist dann der Hashwert.</a:t>
            </a:r>
            <a:br/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Beispiel: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Für </a:t>
            </a: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n = 5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wäre </a:t>
            </a: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Hash((0,1,0,0,0,1,1,1,1,1)) = (0,1,0,0,0)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und</a:t>
            </a:r>
            <a:br/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Hash((0,1,1)) = (0,1,1,0,0)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. </a:t>
            </a:r>
            <a:br/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Verkürzung auf die ersten Bits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Preimage resistance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Bsp.: n = 4, H=(1,0,0,1)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Mögliche M durch Anhängen beliebiger weiterer Bits: 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(1,0,0,1)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(1,0,0,1,0)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(1,0,0,1,1)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(1,0,0,1,0,0) …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Damit </a:t>
            </a: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Second preimage resistance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und</a:t>
            </a: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 (Strong) collision resistance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 auch trivial. Mit dem Hashwert der Nachricht M1 können beliebige M2 generiert werden.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Quersumme</a:t>
            </a: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Die zu hashende Bitfolge wird gemäß Binärdarstellung als natürliche Zahl interpretiert; hierbei repräsentiert das Bit ganz links die höchste Zweierpotenz (Big Endian Darstellung). Von dieser natürlichen Zahl wird die Quersumme gebildet. Die Quersumme wird wiederum per Big Endian-Binärdarstellung als Bitfolge interpretiert. Die ersten </a:t>
            </a: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n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Bits werden als Hashwert verwendet, gegebenenfalls wird wie in der ersten Variante mit Nullen auf </a:t>
            </a: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Bits gepaddet.</a:t>
            </a:r>
            <a:br/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Beispiel: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Für </a:t>
            </a: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n = 3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wäre </a:t>
            </a: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Hash((1,0,1,1)) = (1,0,0)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und </a:t>
            </a: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Hash((1,0,0,0,1)) = (1,0,0)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1011b = 11d, Quersumme(11)=2, 2d = 10b -&gt; (1,0,0)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10001b = 17d, Quersumme(17)=8, 8d = 1000b -&gt; (1,0,0)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Quersumme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Preimage resistance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Bsp.: n = 4, H=(1,0,0,1), 1001b = 9d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Mögliche M durch bilden von passenden Summen: 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9d = 1001b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18d = 10010b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27d = 110110b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Interessanter Sonderfall: H=(0,0,0,0) kann nur durch die Nachrichten (0), (0,0), (0,0,0) … entstehen, alle anderen Nachrichten beginnen mit (1,…)*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Relevant, da es beinahe Second preimage resistance gewährleistet</a:t>
            </a:r>
            <a:br/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Mehrfaches bitweises XOR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Die Nachricht wird in Pakete zu </a:t>
            </a: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Bits partitioniert. Falls erforderlich, wird dabei mit Nullen gepaddet. Die Pakete werden dann per bitweisem XOR (⊕) zusammengerechnet; das Ergebnis ist der Hashwert.</a:t>
            </a:r>
            <a:br/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Beispiel: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Für </a:t>
            </a: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n = 3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ist </a:t>
            </a: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Hash((0,1,0,1,1,0,0,1)) = (0,1,0)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⊕ </a:t>
            </a: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(1,1,0)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⊕ </a:t>
            </a: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(0,1,0) = (1,1,0)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br/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8" name="Table 3"/>
          <p:cNvGraphicFramePr/>
          <p:nvPr/>
        </p:nvGraphicFramePr>
        <p:xfrm>
          <a:off x="5895360" y="4178880"/>
          <a:ext cx="5966280" cy="1860840"/>
        </p:xfrm>
        <a:graphic>
          <a:graphicData uri="http://schemas.openxmlformats.org/drawingml/2006/table">
            <a:tbl>
              <a:tblPr/>
              <a:tblGrid>
                <a:gridCol w="1988640"/>
                <a:gridCol w="1988640"/>
                <a:gridCol w="1989000"/>
              </a:tblGrid>
              <a:tr h="357120">
                <a:tc gridSpan="3"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XOR Tabelle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000000"/>
                      </a:solidFill>
                    </a:lnB>
                    <a:solidFill>
                      <a:srgbClr val="f8f9fa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57120">
                <a:tc grid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Input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eaecf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row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Output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cf0"/>
                    </a:solidFill>
                  </a:tcPr>
                </a:tc>
              </a:tr>
              <a:tr h="3571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cf0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571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  <a:tr h="3571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  <a:tr h="3571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  <a:tr h="3571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Quersumme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Preimage resistance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Bsp.: n = 4, H=(1,0,0,1)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Mögliche M durch hinzufügen von neutralen Elementen: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(1,0,0,1)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(1,0,0,1,0,0,0,0)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(1,0,0,1,0,0,0,0,0,0,0,0)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(1,0,0,1,1,1,1,1,1,1,1,1)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Application>LibreOffice/6.0.6.2$Linux_X86_64 LibreOffice_project/00m0$Build-2</Application>
  <Words>468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2018-10-07T09:31:58Z</dcterms:created>
  <dc:creator>Stefan Lobbenmeier / MFWS415A</dc:creator>
  <dc:description/>
  <dc:language>en-US</dc:language>
  <cp:lastModifiedBy/>
  <dcterms:modified xsi:type="dcterms:W3CDTF">2018-10-20T11:51:17Z</dcterms:modified>
  <cp:revision>8</cp:revision>
  <dc:subject/>
  <dc:title>Kryptographie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