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5ED12D8-8E8B-46CA-ABF9-12C5EE12B06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1/9/19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511459-0D3C-429C-BC14-902B3779845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63E6A43-C9DF-42E3-B9E2-2E9DF95E81B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1/9/19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8B6FB6F-F82B-47B7-B5DA-74EE7DAAD9A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Kryptographische Hashfunktionen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00000"/>
                </a:solidFill>
                <a:latin typeface="Calibri Light"/>
              </a:rPr>
              <a:t>Code Demo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Aufgabe 1a)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Bei den im Folgenden genannten Funktionen handelt es sich </a:t>
            </a:r>
            <a:r>
              <a:rPr lang="de-DE" sz="2800" b="0" i="1" strike="noStrike" spc="-1">
                <a:solidFill>
                  <a:srgbClr val="000000"/>
                </a:solidFill>
                <a:latin typeface="Calibri"/>
              </a:rPr>
              <a:t>nicht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um </a:t>
            </a:r>
            <a:r>
              <a:rPr lang="de-DE" sz="2800" b="0" i="1" strike="noStrike" spc="-1">
                <a:solidFill>
                  <a:srgbClr val="000000"/>
                </a:solidFill>
                <a:latin typeface="Calibri"/>
              </a:rPr>
              <a:t>kryptographische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Hashfunktionen, da jeweils (mindestens) eine der Eigenschaften </a:t>
            </a:r>
            <a:r>
              <a:rPr lang="de-DE" sz="2800" b="1" i="1" strike="noStrike" spc="-1">
                <a:solidFill>
                  <a:srgbClr val="000000"/>
                </a:solidFill>
                <a:latin typeface="Calibri"/>
              </a:rPr>
              <a:t>Preimage Resistance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800" b="1" i="1" strike="noStrike" spc="-1">
                <a:solidFill>
                  <a:srgbClr val="000000"/>
                </a:solidFill>
                <a:latin typeface="Calibri"/>
              </a:rPr>
              <a:t>Second Preimage Resistance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und </a:t>
            </a:r>
            <a:r>
              <a:rPr lang="de-DE" sz="2800" b="1" i="1" strike="noStrike" spc="-1">
                <a:solidFill>
                  <a:srgbClr val="000000"/>
                </a:solidFill>
                <a:latin typeface="Calibri"/>
              </a:rPr>
              <a:t>Strong Collision Resistance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verletzt ist. Erklären Sie, inwiefern welche dieser Eigenschaften jeweils nicht gegeben sind. </a:t>
            </a:r>
            <a:br/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Wiederholung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Preimage resistance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Es ist schwer, zu einem Hashwert eine Nachricht zu finden,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die diesen Hashwert besitzt.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Second preimage resistance (auch weak collision resistance)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Ist eine Nachricht M1 gegeben, so ist es schwer,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eine Nachricht M2 zu finden mit H(M1) = H(M2).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(Strong) collision resistance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Es ist schwer, zwei Nachrichten M1 ≠ M2 zu finden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mit H(M1) = H(M2).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00000"/>
                </a:solidFill>
                <a:latin typeface="Calibri Light"/>
              </a:rPr>
              <a:t>Verkürzung auf die ersten Bits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Sei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eine beliebige natürliche Zahl. Bei einer Nachricht aus mindestens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Bit werden dann die ersten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Bit als Hashwert verwendet. Hat die Nachricht weniger als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Bit, so wird sie mit Nullen aufgefüllt (gepaddet), bis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Bit erreicht sind; dies ist dann der Hashwert.</a:t>
            </a:r>
            <a:br/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Beispiel: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Für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n = 5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wäre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Hash((0,1,0,0,0,1,1,1,1,1)) = (0,1,0,0,0)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und</a:t>
            </a:r>
            <a:br/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Hash((0,1,1)) = (0,1,1,0,0)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. </a:t>
            </a:r>
            <a:br/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00000"/>
                </a:solidFill>
                <a:latin typeface="Calibri Light"/>
              </a:rPr>
              <a:t>Verkürzung auf die ersten Bits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Preimage resistance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Bsp.: n = 4, H=(1,0,0,1)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Mögliche M durch Anhängen beliebiger weiterer Bits: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(1,0,0,1)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(1,0,0,1,0)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(1,0,0,1,1)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(1,0,0,1,0,0) …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Damit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Second preimage resistance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und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 (Strong) collision resistance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 auch trivial. Mit dem Hashwert der Nachricht M1 können beliebige M2 generiert werden.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00000"/>
                </a:solidFill>
                <a:latin typeface="Calibri Light"/>
              </a:rPr>
              <a:t>Quersumme</a:t>
            </a: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 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Die zu hashende Bitfolge wird gemäß Binärdarstellung als natürliche Zahl interpretiert; hierbei repräsentiert das Bit ganz links die höchste Zweierpotenz (Big Endian Darstellung). Von dieser natürlichen Zahl wird die Quersumme gebildet. Die Quersumme wird wiederum per Big Endian-Binärdarstellung als Bitfolge interpretiert. Die ersten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n</a:t>
            </a:r>
            <a:br/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Bits werden als Hashwert verwendet, gegebenenfalls wird wie in der ersten Variante mit Nullen auf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Bits gepaddet.</a:t>
            </a:r>
            <a:br/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Beispiel: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Für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n = 3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wäre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Hash((1,0,1,1)) = (1,0,0)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und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Hash((1,0,0,0,1)) = (1,0,0)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1011b = 11d, Quersumme(11)=2, 2d = 10b -&gt; (1,0,0)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10001b = 17d, Quersumme(17)=8, 8d = 1000b -&gt; (1,0,0)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00000"/>
                </a:solidFill>
                <a:latin typeface="Calibri Light"/>
              </a:rPr>
              <a:t>Quersumme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Preimage resistance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Bsp.: n = 4, H=(1,0,0,1), 1001b = 9d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Mögliche M durch bilden von passenden Summen: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9d = 1001b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18d = 10010b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27d = 110110b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Interessanter Sonderfall: H=(0,0,0,0) kann nur durch die Nachrichten (0), (0,0), (0,0,0) … entstehen, alle anderen Nachrichten beginnen mit (1,…)*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Relevant, da es beinahe Second preimage resistance gewährleistet</a:t>
            </a:r>
            <a:br/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00000"/>
                </a:solidFill>
                <a:latin typeface="Calibri Light"/>
              </a:rPr>
              <a:t>Mehrfaches bitweises XOR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Die Nachricht wird in Pakete zu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n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Bits partitioniert. Falls erforderlich, wird dabei mit Nullen gepaddet. Die Pakete werden dann per bitweisem XOR (⊕) zusammengerechnet; das Ergebnis ist der Hashwert.</a:t>
            </a:r>
            <a:br/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Beispiel: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Für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n = 3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ist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Hash((0,1,0,1,1,0,0,1)) = (0,1,0)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⊕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(1,1,0) 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⊕ </a:t>
            </a: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(0,1,0) = (1,1,0)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/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8" name="Table 3"/>
          <p:cNvGraphicFramePr/>
          <p:nvPr/>
        </p:nvGraphicFramePr>
        <p:xfrm>
          <a:off x="5895360" y="4178880"/>
          <a:ext cx="5966280" cy="1860840"/>
        </p:xfrm>
        <a:graphic>
          <a:graphicData uri="http://schemas.openxmlformats.org/drawingml/2006/table">
            <a:tbl>
              <a:tblPr/>
              <a:tblGrid>
                <a:gridCol w="198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XOR Tabelle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B w="12240">
                      <a:solidFill>
                        <a:srgbClr val="000000"/>
                      </a:solidFill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C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00000"/>
                </a:solidFill>
                <a:latin typeface="Calibri Light"/>
              </a:rPr>
              <a:t>Quersumme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Preimage resistance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Bsp.: n = 4, H=(1,0,0,1)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Mögliche M durch hinzufügen von neutralen Elementen: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(1,0,0,1)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(1,0,0,1,0,0,0,0)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(1,0,0,1,0,0,0,0,0,0,0,0)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(1,0,0,1,1,1,1,1,1,1,1,1)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471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Kryptographie</dc:title>
  <dc:subject/>
  <dc:creator>Stefan Lobbenmeier / MFWS415A</dc:creator>
  <dc:description/>
  <cp:lastModifiedBy>Stefan Lobbenmeier / MFWS415A</cp:lastModifiedBy>
  <cp:revision>9</cp:revision>
  <dcterms:created xsi:type="dcterms:W3CDTF">2018-10-07T09:31:58Z</dcterms:created>
  <dcterms:modified xsi:type="dcterms:W3CDTF">2019-01-09T19:35:14Z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