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5628914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c5628914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c5628914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c5628914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5628914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5628914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c5628914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c5628914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5628914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c5628914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c5628914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c5628914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89568d6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89568d6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c5628914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c5628914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c5628914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c5628914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c5628914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c5628914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c5628914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c5628914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c5628914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c5628914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Backup/Restore kod MongoDB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99" y="4311850"/>
            <a:ext cx="73248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Stefan Mladenov 1205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Mongoimport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Mod rada - --mode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Insert - greška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Upsert - prepisivanje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Merge - spajanje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Fizički bekapovi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Snapshot-ovi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Mount-ovanje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LVM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lvcreate --size 100M --snapshot --name db /dev/mongodb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gzip -d -c db.gz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WiredTiger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MongoDB Atlas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MongoDB Cloud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EBS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MongoDB Service Manager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813" y="1142000"/>
            <a:ext cx="4264375" cy="36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2131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Hvala na pažnji!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Zašto Bekap?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Gubitak podataka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Narušavanje verodostojnosti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Otkaz memorijskog medijuma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Prirodna katastrofa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Nestanak napajanja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Zlonamerni proboj spolja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Bekap ili replikacija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624" y="2247699"/>
            <a:ext cx="4931500" cy="24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Bekap slojevi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1105050"/>
            <a:ext cx="65055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Bekap strategije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Incremental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Replica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Sharded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Cloud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198" y="1133200"/>
            <a:ext cx="4744650" cy="30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Logički bekapovi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BSON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Verifikacija strukture baze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Pakovanje podataka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Prenos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Mongodump/Mongorestore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Mongoimport/Mongoexport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875" y="1300172"/>
            <a:ext cx="4559150" cy="342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Mongodump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BSON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Standalone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Replike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Distribuirani podaci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Opcije: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-- host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-- username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--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-- 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-- 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-- 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-- nsInclude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-- collection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Mongorestore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Dodavanje podataka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Automatska kreacija baze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Moguće kopiranje iz zipovanog fajla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Slične opcije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-- nsFrom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-- nsTo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-- 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-- nsInclude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-- nsExclude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Alati za kreiranje bekapova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MongoDB Backup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Node.js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CLI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Mongob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Zipovani bekap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Direktno kopiranje na drugu instancu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Inkrementalni bekapovi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Mongoexport - Mongoimport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TSV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Ne zavise od verzije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Granularnije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Filtriranje - --fields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Sortiranje - --sort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Paginacija - --limit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Preskakanje - --skip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