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0df1d1fc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0df1d1fc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0df1d1fc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0df1d1fc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0df1d1fc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0df1d1fc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0df1d1fc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0df1d1fc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5628914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c5628914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5628914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5628914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5628914b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5628914b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5628914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c5628914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c5628914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c5628914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0df1d1fc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0df1d1fc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0df1d1f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0df1d1f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0df1d1fc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0df1d1fc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0df1d1fc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0df1d1fc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Indeksi kod PostgreSQL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99" y="4311850"/>
            <a:ext cx="73248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Stefan Mladenov 1205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GiST - Generalized Search Tree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Operatori:</a:t>
            </a:r>
            <a:endParaRPr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  &amp;&lt;   &amp;&gt;   &gt;&gt;   &lt;&lt;|   &amp;&lt;|   |&amp;&gt;   |&gt;&gt;   @&gt;   &lt;@   ~=   &amp;&amp;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 INDEX </a:t>
            </a:r>
            <a:r>
              <a:rPr lang="sr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ime_indeksa </a:t>
            </a: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 </a:t>
            </a:r>
            <a:r>
              <a:rPr lang="sr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ime_tabele </a:t>
            </a: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USING </a:t>
            </a:r>
            <a:r>
              <a:rPr lang="sr" sz="12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gist</a:t>
            </a: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r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kolona</a:t>
            </a:r>
            <a:r>
              <a:rPr lang="sr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2571750"/>
            <a:ext cx="29908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SP-GiST - Space-Partitioning Generalized Search Tree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Operatori:</a:t>
            </a:r>
            <a:endParaRPr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  &gt;&gt;   ~=   &lt;@   &lt;&lt;|   |&gt;&gt;</a:t>
            </a:r>
            <a:endParaRPr sz="16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325" y="2245163"/>
            <a:ext cx="22193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GIN - Generalized Inverted Index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Operatori:</a:t>
            </a:r>
            <a:endParaRPr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s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&lt;@   @&gt;   =   &amp;&amp;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675" y="1666800"/>
            <a:ext cx="5924624" cy="27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BRIN - Block Range Index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Operatori: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  &lt;=   =   &gt;=   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sr">
                <a:solidFill>
                  <a:srgbClr val="000000"/>
                </a:solidFill>
              </a:rPr>
              <a:t>128 stranica po bloku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75" y="2365213"/>
            <a:ext cx="62198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2131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Indeksiranje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788" y="1139000"/>
            <a:ext cx="3254424" cy="325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00" y="966788"/>
            <a:ext cx="57150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Sekvencijalna pretraga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Indeksi u PostgreSQL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550" y="1064925"/>
            <a:ext cx="4669700" cy="26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Single-column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Multi-column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Partial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Unique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Implicitni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Tipovi indeksa u PostgreSQL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B-tree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Hash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GiST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SP-GiST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GIN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BRIN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 dirty="0"/>
              <a:t>B-tree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CREATE INDEX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ime_indeksa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ON </a:t>
            </a:r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ime_tabele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ime_kolone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 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 smtClean="0"/>
              <a:t>Operatori</a:t>
            </a:r>
            <a:r>
              <a:rPr lang="sr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&lt;=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&gt;=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=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IS NULL/IS NOT NULL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BETWEEN/IN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LIKE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 smtClean="0"/>
              <a:t>Defaultn-i </a:t>
            </a:r>
            <a:r>
              <a:rPr lang="sr" dirty="0"/>
              <a:t>tip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Indeksi nad jednom kolonom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50" y="1091850"/>
            <a:ext cx="7050499" cy="34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Indeksi nad više kolona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375" y="1170200"/>
            <a:ext cx="5623249" cy="35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Hash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CREATE INDEX </a:t>
            </a:r>
            <a:r>
              <a:rPr lang="sr" sz="12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ime_indeksa</a:t>
            </a:r>
            <a:r>
              <a:rPr lang="sr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ON </a:t>
            </a:r>
            <a:r>
              <a:rPr lang="sr" sz="12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ime_tabele</a:t>
            </a:r>
            <a:r>
              <a:rPr lang="sr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USING </a:t>
            </a:r>
            <a:r>
              <a:rPr lang="sr" sz="1200" u="sng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</a:t>
            </a:r>
            <a:r>
              <a:rPr lang="sr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r" sz="12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ime_kolone</a:t>
            </a:r>
            <a:r>
              <a:rPr lang="sr" sz="1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dirty="0"/>
              <a:t>Operator: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sr" dirty="0">
                <a:latin typeface="Consolas"/>
                <a:ea typeface="Consolas"/>
                <a:cs typeface="Consolas"/>
                <a:sym typeface="Consolas"/>
              </a:rPr>
              <a:t>=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strike="sngStrike" dirty="0"/>
              <a:t>Multi-column</a:t>
            </a:r>
            <a:endParaRPr strike="sngStrike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 strike="sngStrike" dirty="0"/>
              <a:t>Unique</a:t>
            </a:r>
            <a:endParaRPr strike="sngStrike" dirty="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963" y="1700500"/>
            <a:ext cx="3172075" cy="28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On-screen Show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Consolas</vt:lpstr>
      <vt:lpstr>Arial</vt:lpstr>
      <vt:lpstr>Roboto</vt:lpstr>
      <vt:lpstr>Geometric</vt:lpstr>
      <vt:lpstr>Indeksi kod PostgreSQL</vt:lpstr>
      <vt:lpstr>Indeksiranje</vt:lpstr>
      <vt:lpstr>Sekvencijalna pretraga</vt:lpstr>
      <vt:lpstr>Indeksi u PostgreSQL</vt:lpstr>
      <vt:lpstr>Tipovi indeksa u PostgreSQL</vt:lpstr>
      <vt:lpstr>B-tree</vt:lpstr>
      <vt:lpstr>Indeksi nad jednom kolonom</vt:lpstr>
      <vt:lpstr>Indeksi nad više kolona</vt:lpstr>
      <vt:lpstr>Hash</vt:lpstr>
      <vt:lpstr>GiST - Generalized Search Tree</vt:lpstr>
      <vt:lpstr>SP-GiST - Space-Partitioning Generalized Search Tree</vt:lpstr>
      <vt:lpstr>GIN - Generalized Inverted Index</vt:lpstr>
      <vt:lpstr>BRIN - Block Range Index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Indeksi kod PostgreSQL</dc:title>
  <cp:lastModifiedBy>Stefan Mladenov</cp:lastModifiedBy>
  <cp:revision>2</cp:revision>
  <dcterms:modified xsi:type="dcterms:W3CDTF">2023-04-18T19:10:18Z</dcterms:modified>
</cp:coreProperties>
</file>