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514e6761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514e676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514e6761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514e6761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c5628914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c5628914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5628914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c5628914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c5628914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c5628914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89568d6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89568d6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c5628914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c5628914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514e676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514e676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514e676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514e676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c5628914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c5628914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514e6761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514e676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Replikacija kod MongoDB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99" y="4311850"/>
            <a:ext cx="73248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Stefan Mladenov 1205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Hidden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4" cy="3344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Delayed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6" cy="353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2131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Hvala na pažnji!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Zašto replike?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High availability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Fault tolerance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Optimizacija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Horizontalno skaliranje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525" y="1114275"/>
            <a:ext cx="5581051" cy="30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240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Replika set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63" y="847975"/>
            <a:ext cx="32670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Replika set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Char char="●"/>
            </a:pP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mongod --port "PORT" --dbpath "DB_PATH" </a:t>
            </a:r>
            <a:r>
              <a:rPr lang="sr" sz="1200">
                <a:solidFill>
                  <a:srgbClr val="000000"/>
                </a:solidFill>
                <a:highlight>
                  <a:srgbClr val="F1C232"/>
                </a:highlight>
                <a:latin typeface="Consolas"/>
                <a:ea typeface="Consolas"/>
                <a:cs typeface="Consolas"/>
                <a:sym typeface="Consolas"/>
              </a:rPr>
              <a:t>--replSet</a:t>
            </a: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"INSTANCE_NAME"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Char char="●"/>
            </a:pP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status()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Char char="●"/>
            </a:pP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conf()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Char char="●"/>
            </a:pP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add()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s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Konfiguracija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s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_id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s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s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sr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heartbeatIntervalMillis : &lt;int&gt;,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2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sr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heartbeatTimeoutSecs: &lt;int&gt;,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2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sr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electionTimeoutMillis : &lt;int&gt;,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2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sr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catchUpTimeoutMillis : &lt;int&gt;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Primarni čvor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Operacije upisa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Podrazumevano i čitanje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Oplog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775" y="1062799"/>
            <a:ext cx="4287424" cy="350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Operacija čitanja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Podrazumevano sa primarnog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db.getMongo().setReadPref();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primary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primaryPreffered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secondary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secondaryPreffered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nearest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275" y="1674674"/>
            <a:ext cx="5320699" cy="319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209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Gubitak primarnog čvora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28" y="816825"/>
            <a:ext cx="5254052" cy="397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Sekundarni čvorovi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priority: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ne mogu postati primarni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ne mogu trigerovati reizbor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vote: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/>
              <a:t>ne mogu da glasaju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Asinhrono izvršenje operacija iz oploga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Arbitrary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4" cy="3344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