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2" r:id="rId4"/>
    <p:sldId id="266" r:id="rId5"/>
    <p:sldId id="267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6"/>
  </p:normalViewPr>
  <p:slideViewPr>
    <p:cSldViewPr snapToGrid="0">
      <p:cViewPr varScale="1">
        <p:scale>
          <a:sx n="112" d="100"/>
          <a:sy n="11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18,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8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D0606639-EB67-91FA-83C3-0F210E9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850" b="233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71442-CCC3-8160-2678-D0823844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Abortion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D4B3-6D7F-2CE2-E52C-E8E26DFE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A83-3A45-736C-BBFE-0294B2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98FB-116E-2014-C5A5-E9E50377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the content, by newspaper outlets and gender of the authors</a:t>
            </a:r>
          </a:p>
          <a:p>
            <a:r>
              <a:rPr lang="en-US" dirty="0"/>
              <a:t>~6,500 articles scraped from CNN, Fox News, Federalist, Mother Jones, Vox, TIME, Zeit</a:t>
            </a:r>
          </a:p>
        </p:txBody>
      </p:sp>
      <p:pic>
        <p:nvPicPr>
          <p:cNvPr id="1026" name="Picture 2" descr="Die Zeit ist „World's Best-Designed Newspaper“: Die Zeitungen">
            <a:extLst>
              <a:ext uri="{FF2B5EF4-FFF2-40B4-BE49-F238E27FC236}">
                <a16:creationId xmlns:a16="http://schemas.microsoft.com/office/drawing/2014/main" id="{F96166B4-253C-2915-7F99-EECA07582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5" b="26039"/>
          <a:stretch/>
        </p:blipFill>
        <p:spPr bwMode="auto">
          <a:xfrm>
            <a:off x="965502" y="3933603"/>
            <a:ext cx="2248413" cy="43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NN International – Wikipedia">
            <a:extLst>
              <a:ext uri="{FF2B5EF4-FFF2-40B4-BE49-F238E27FC236}">
                <a16:creationId xmlns:a16="http://schemas.microsoft.com/office/drawing/2014/main" id="{9CADDCBE-0ABD-23BF-4EE6-268954D0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27" y="4016313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x - YouTube">
            <a:extLst>
              <a:ext uri="{FF2B5EF4-FFF2-40B4-BE49-F238E27FC236}">
                <a16:creationId xmlns:a16="http://schemas.microsoft.com/office/drawing/2014/main" id="{50EF8802-8844-EE56-1954-DA8F431F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99" y="323624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x News - Daily Breaking News - Apps on Google Play">
            <a:extLst>
              <a:ext uri="{FF2B5EF4-FFF2-40B4-BE49-F238E27FC236}">
                <a16:creationId xmlns:a16="http://schemas.microsoft.com/office/drawing/2014/main" id="{776E1E44-F4A4-F036-54F4-6C03FD8A4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7417482" y="5250317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C4CE46-E69F-2953-576A-F51DA159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37" y="3429000"/>
            <a:ext cx="1089296" cy="3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C05F3F4-A489-36C4-9D78-387FF522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20" y="5097404"/>
            <a:ext cx="1234937" cy="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ther-jones-logo-square - Adoptee Rights Law Center">
            <a:extLst>
              <a:ext uri="{FF2B5EF4-FFF2-40B4-BE49-F238E27FC236}">
                <a16:creationId xmlns:a16="http://schemas.microsoft.com/office/drawing/2014/main" id="{FC84E548-ED24-1401-A85B-E28466A3E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4" b="38170"/>
          <a:stretch/>
        </p:blipFill>
        <p:spPr bwMode="auto">
          <a:xfrm>
            <a:off x="9441155" y="4207855"/>
            <a:ext cx="1477315" cy="3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01FF-2341-AB2E-29E4-C62C0D3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5" name="Content Placeholder 4" descr="A red and blue text on a white background&#10;&#10;Description automatically generated">
            <a:extLst>
              <a:ext uri="{FF2B5EF4-FFF2-40B4-BE49-F238E27FC236}">
                <a16:creationId xmlns:a16="http://schemas.microsoft.com/office/drawing/2014/main" id="{3A05A84E-FF75-980E-B3E3-D3D4FED4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16" y="2112963"/>
            <a:ext cx="4333057" cy="3959225"/>
          </a:xfrm>
        </p:spPr>
      </p:pic>
      <p:pic>
        <p:nvPicPr>
          <p:cNvPr id="7" name="Picture 8" descr="Fox News - Daily Breaking News - Apps on Google Play">
            <a:extLst>
              <a:ext uri="{FF2B5EF4-FFF2-40B4-BE49-F238E27FC236}">
                <a16:creationId xmlns:a16="http://schemas.microsoft.com/office/drawing/2014/main" id="{77A64DC1-804F-B72D-6A20-41943011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538609" y="3429000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54C4465-942C-C376-964B-766D441FE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153" t="27953" r="30536" b="25565"/>
          <a:stretch/>
        </p:blipFill>
        <p:spPr>
          <a:xfrm>
            <a:off x="6634541" y="2628900"/>
            <a:ext cx="3566657" cy="3464753"/>
          </a:xfrm>
          <a:prstGeom prst="rect">
            <a:avLst/>
          </a:prstGeom>
        </p:spPr>
      </p:pic>
      <p:pic>
        <p:nvPicPr>
          <p:cNvPr id="9" name="Picture 4" descr="CNN International – Wikipedia">
            <a:extLst>
              <a:ext uri="{FF2B5EF4-FFF2-40B4-BE49-F238E27FC236}">
                <a16:creationId xmlns:a16="http://schemas.microsoft.com/office/drawing/2014/main" id="{29DCED2E-E754-647E-BD1F-C7A9639B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72" y="355248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8F97-BF4B-1109-CE6F-46C2351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Keyness</a:t>
            </a:r>
            <a:endParaRPr lang="en-US" dirty="0"/>
          </a:p>
        </p:txBody>
      </p:sp>
      <p:pic>
        <p:nvPicPr>
          <p:cNvPr id="9" name="Picture 8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C77AA1D0-DEB1-4CF1-C203-9C9840B5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1311"/>
            <a:ext cx="4348719" cy="3711161"/>
          </a:xfrm>
          <a:prstGeom prst="rect">
            <a:avLst/>
          </a:prstGeom>
        </p:spPr>
      </p:pic>
      <p:pic>
        <p:nvPicPr>
          <p:cNvPr id="10" name="Picture 8" descr="Fox News - Daily Breaking News - Apps on Google Play">
            <a:extLst>
              <a:ext uri="{FF2B5EF4-FFF2-40B4-BE49-F238E27FC236}">
                <a16:creationId xmlns:a16="http://schemas.microsoft.com/office/drawing/2014/main" id="{1D0C9748-04F9-EC16-3C9E-0658B1507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266900" y="3707341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4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8CFDA226-9DFB-7395-F973-EFBD2630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79345" y="2351311"/>
            <a:ext cx="4941055" cy="3705791"/>
          </a:xfrm>
        </p:spPr>
      </p:pic>
      <p:pic>
        <p:nvPicPr>
          <p:cNvPr id="12" name="Picture 4" descr="CNN International – Wikipedia">
            <a:extLst>
              <a:ext uri="{FF2B5EF4-FFF2-40B4-BE49-F238E27FC236}">
                <a16:creationId xmlns:a16="http://schemas.microsoft.com/office/drawing/2014/main" id="{C6B5A068-A847-7C22-2CDA-3EF2B351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309" y="3707341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4C8B-C319-6772-765F-788D5558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GGPLOT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0A32B-669E-1A0A-FC63-0D68C368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982" y="2112963"/>
            <a:ext cx="3477538" cy="3959225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679FBB-8D02-8851-9E6A-30D83D9EC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6230" y="2029968"/>
            <a:ext cx="3759200" cy="4279900"/>
          </a:xfrm>
          <a:prstGeom prst="rect">
            <a:avLst/>
          </a:prstGeom>
        </p:spPr>
      </p:pic>
      <p:pic>
        <p:nvPicPr>
          <p:cNvPr id="8" name="Picture 4" descr="CNN International – Wikipedia">
            <a:extLst>
              <a:ext uri="{FF2B5EF4-FFF2-40B4-BE49-F238E27FC236}">
                <a16:creationId xmlns:a16="http://schemas.microsoft.com/office/drawing/2014/main" id="{1244CC7B-E147-6DC2-3C26-9F83335C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540" y="355248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911-9DB6-E8B1-133F-CC328AC8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Cluster Plot K-Means</a:t>
            </a:r>
          </a:p>
        </p:txBody>
      </p:sp>
      <p:pic>
        <p:nvPicPr>
          <p:cNvPr id="5" name="Content Placeholder 4" descr="A graph of a cluster plot&#10;&#10;Description automatically generated">
            <a:extLst>
              <a:ext uri="{FF2B5EF4-FFF2-40B4-BE49-F238E27FC236}">
                <a16:creationId xmlns:a16="http://schemas.microsoft.com/office/drawing/2014/main" id="{6BF075B5-3F09-8266-9FBB-52674F61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04704"/>
            <a:ext cx="3211830" cy="2934730"/>
          </a:xfrm>
        </p:spPr>
      </p:pic>
      <p:pic>
        <p:nvPicPr>
          <p:cNvPr id="7" name="Picture 6" descr="A graph with different colored shapes&#10;&#10;Description automatically generated">
            <a:extLst>
              <a:ext uri="{FF2B5EF4-FFF2-40B4-BE49-F238E27FC236}">
                <a16:creationId xmlns:a16="http://schemas.microsoft.com/office/drawing/2014/main" id="{92DDFFCF-AB52-1D66-26C1-CFE5F3EF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16" y="2288013"/>
            <a:ext cx="3624241" cy="3311561"/>
          </a:xfrm>
          <a:prstGeom prst="rect">
            <a:avLst/>
          </a:prstGeom>
        </p:spPr>
      </p:pic>
      <p:pic>
        <p:nvPicPr>
          <p:cNvPr id="13" name="Picture 8" descr="Fox News - Daily Breaking News - Apps on Google Play">
            <a:extLst>
              <a:ext uri="{FF2B5EF4-FFF2-40B4-BE49-F238E27FC236}">
                <a16:creationId xmlns:a16="http://schemas.microsoft.com/office/drawing/2014/main" id="{27B88512-F1C7-F9FF-7CC7-4278A17E6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9704310" y="3471273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4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EDC1-2799-5CC8-13A3-1D8FCD8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you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9D06-C80C-E5CC-F84C-0AAE5148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Scraping websites that use lots of JavaScript (e.g. Fox News, VOX)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Selecting blocks without unique identifiers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Assigning gender to authors with less common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German language: Many more </a:t>
            </a:r>
            <a:r>
              <a:rPr lang="en-US" dirty="0" err="1"/>
              <a:t>stopwords</a:t>
            </a:r>
            <a:r>
              <a:rPr lang="en-US" dirty="0"/>
              <a:t> in the German language, Umlaut (i.e., </a:t>
            </a:r>
            <a:r>
              <a:rPr lang="en-US" dirty="0" err="1"/>
              <a:t>ä</a:t>
            </a:r>
            <a:r>
              <a:rPr lang="en-US" dirty="0"/>
              <a:t>, </a:t>
            </a:r>
            <a:r>
              <a:rPr lang="en-US" dirty="0" err="1"/>
              <a:t>ü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Making sense of features and adjusting </a:t>
            </a:r>
            <a:r>
              <a:rPr lang="en-US" dirty="0" err="1"/>
              <a:t>stopwords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Lots of time spent on plot output and saving</a:t>
            </a:r>
          </a:p>
        </p:txBody>
      </p:sp>
    </p:spTree>
    <p:extLst>
      <p:ext uri="{BB962C8B-B14F-4D97-AF65-F5344CB8AC3E}">
        <p14:creationId xmlns:p14="http://schemas.microsoft.com/office/powerpoint/2010/main" val="256644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8E85-F016-79E7-DB40-6612F4B6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FBAD-7663-962E-8AA9-E10596D5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in one code document?</a:t>
            </a:r>
          </a:p>
          <a:p>
            <a:r>
              <a:rPr lang="en-US" dirty="0"/>
              <a:t>Unify dataset early on</a:t>
            </a:r>
          </a:p>
          <a:p>
            <a:r>
              <a:rPr lang="en-US" dirty="0"/>
              <a:t>Make plot output process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41538608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139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Abortion</vt:lpstr>
      <vt:lpstr>Summary of Project and Findings</vt:lpstr>
      <vt:lpstr>Results Wordclouds</vt:lpstr>
      <vt:lpstr>Results Keyness</vt:lpstr>
      <vt:lpstr>RESULTS GGPLOT</vt:lpstr>
      <vt:lpstr>Results Cluster Plot K-Means</vt:lpstr>
      <vt:lpstr>Problems you encountered</vt:lpstr>
      <vt:lpstr>Learnings for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D.</dc:creator>
  <cp:lastModifiedBy>Mai D.</cp:lastModifiedBy>
  <cp:revision>53</cp:revision>
  <dcterms:created xsi:type="dcterms:W3CDTF">2024-07-18T08:56:48Z</dcterms:created>
  <dcterms:modified xsi:type="dcterms:W3CDTF">2024-07-18T09:28:40Z</dcterms:modified>
</cp:coreProperties>
</file>