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6"/>
  </p:normalViewPr>
  <p:slideViewPr>
    <p:cSldViewPr snapToGrid="0">
      <p:cViewPr varScale="1">
        <p:scale>
          <a:sx n="96" d="100"/>
          <a:sy n="96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8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3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3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2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0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8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99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6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5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1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July 18,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08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D0606639-EB67-91FA-83C3-0F210E95C9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2850" b="2333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71442-CCC3-8160-2678-D08238443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Abortion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6D4B3-6D7F-2CE2-E52C-E8E26DFE3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/>
          <a:p>
            <a:pPr algn="l"/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32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AA83-3A45-736C-BBFE-0294B297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Project and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898FB-116E-2014-C5A5-E9E50377C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Differences in the content, by newspaper outlets and gender of the authors</a:t>
            </a:r>
          </a:p>
          <a:p>
            <a:r>
              <a:rPr lang="en-US" dirty="0"/>
              <a:t>~6,500 articles scraped from CNN, Fox News, Federalist, Mother Jones, Vox, TIME, Zeit</a:t>
            </a:r>
          </a:p>
        </p:txBody>
      </p:sp>
      <p:pic>
        <p:nvPicPr>
          <p:cNvPr id="1026" name="Picture 2" descr="Die Zeit ist „World's Best-Designed Newspaper“: Die Zeitungen">
            <a:extLst>
              <a:ext uri="{FF2B5EF4-FFF2-40B4-BE49-F238E27FC236}">
                <a16:creationId xmlns:a16="http://schemas.microsoft.com/office/drawing/2014/main" id="{F96166B4-253C-2915-7F99-EECA075825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95" b="26039"/>
          <a:stretch/>
        </p:blipFill>
        <p:spPr bwMode="auto">
          <a:xfrm>
            <a:off x="7869885" y="3187577"/>
            <a:ext cx="2248413" cy="43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NN International – Wikipedia">
            <a:extLst>
              <a:ext uri="{FF2B5EF4-FFF2-40B4-BE49-F238E27FC236}">
                <a16:creationId xmlns:a16="http://schemas.microsoft.com/office/drawing/2014/main" id="{9CADDCBE-0ABD-23BF-4EE6-268954D0D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976" y="5054993"/>
            <a:ext cx="697357" cy="69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ox - YouTube">
            <a:extLst>
              <a:ext uri="{FF2B5EF4-FFF2-40B4-BE49-F238E27FC236}">
                <a16:creationId xmlns:a16="http://schemas.microsoft.com/office/drawing/2014/main" id="{50EF8802-8844-EE56-1954-DA8F431F0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523" y="2936770"/>
            <a:ext cx="697357" cy="69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ox News - Daily Breaking News - Apps on Google Play">
            <a:extLst>
              <a:ext uri="{FF2B5EF4-FFF2-40B4-BE49-F238E27FC236}">
                <a16:creationId xmlns:a16="http://schemas.microsoft.com/office/drawing/2014/main" id="{776E1E44-F4A4-F036-54F4-6C03FD8A4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4" r="25512"/>
          <a:stretch/>
        </p:blipFill>
        <p:spPr bwMode="auto">
          <a:xfrm>
            <a:off x="10250315" y="4458633"/>
            <a:ext cx="945674" cy="94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AC4CE46-E69F-2953-576A-F51DA1591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328" y="4198236"/>
            <a:ext cx="1089296" cy="33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C05F3F4-A489-36C4-9D78-387FF5225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885" y="5814885"/>
            <a:ext cx="1234937" cy="36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other-jones-logo-square - Adoptee Rights Law Center">
            <a:extLst>
              <a:ext uri="{FF2B5EF4-FFF2-40B4-BE49-F238E27FC236}">
                <a16:creationId xmlns:a16="http://schemas.microsoft.com/office/drawing/2014/main" id="{FC84E548-ED24-1401-A85B-E28466A3EE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04" b="38170"/>
          <a:stretch/>
        </p:blipFill>
        <p:spPr bwMode="auto">
          <a:xfrm>
            <a:off x="2844800" y="2570922"/>
            <a:ext cx="6502400" cy="162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41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6EDC1-2799-5CC8-13A3-1D8FCD85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you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49D06-C80C-E5CC-F84C-0AAE5148D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4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81F4-AAB0-32B6-6CE4-34805BB6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4C57E-425E-4EB5-1121-2559E6F41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79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8E85-F016-79E7-DB40-6612F4B6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 for 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7FBAD-7663-962E-8AA9-E10596D51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6088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48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Avenir Next LT Pro</vt:lpstr>
      <vt:lpstr>GradientRiseVTI</vt:lpstr>
      <vt:lpstr>Abortion</vt:lpstr>
      <vt:lpstr>Summary of Project and Findings</vt:lpstr>
      <vt:lpstr>Problems you encountered</vt:lpstr>
      <vt:lpstr>Problem solving</vt:lpstr>
      <vt:lpstr>Learnings for next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 D.</dc:creator>
  <cp:lastModifiedBy>Mai D.</cp:lastModifiedBy>
  <cp:revision>15</cp:revision>
  <dcterms:created xsi:type="dcterms:W3CDTF">2024-07-18T08:56:48Z</dcterms:created>
  <dcterms:modified xsi:type="dcterms:W3CDTF">2024-07-18T09:03:04Z</dcterms:modified>
</cp:coreProperties>
</file>