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2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8"/>
    <p:restoredTop sz="94567"/>
  </p:normalViewPr>
  <p:slideViewPr>
    <p:cSldViewPr snapToGrid="0" snapToObjects="1">
      <p:cViewPr>
        <p:scale>
          <a:sx n="80" d="100"/>
          <a:sy n="80" d="100"/>
        </p:scale>
        <p:origin x="4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9" d="100"/>
          <a:sy n="149" d="100"/>
        </p:scale>
        <p:origin x="496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B2B58-DA01-6A46-AEEB-590602B5B3C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A3D38-493C-6644-B1F2-D82D87C65A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6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0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0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7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1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7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2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7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1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9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7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3959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BIOTS 2018 ETH Zürich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56181"/>
            <a:ext cx="10515600" cy="4011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5912"/>
            <a:ext cx="12196766" cy="145199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40616" y="6413698"/>
            <a:ext cx="4833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otham Medium Regular" charset="0"/>
                <a:ea typeface="Gotham Medium Regular" charset="0"/>
                <a:cs typeface="Gotham Medium Regular" charset="0"/>
              </a:rPr>
              <a:t>BIOTS 2018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9863187" y="6413698"/>
            <a:ext cx="2188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otham Medium Regular" charset="0"/>
                <a:ea typeface="Gotham Medium Regular" charset="0"/>
                <a:cs typeface="Gotham Medium Regular" charset="0"/>
              </a:rPr>
              <a:t>ETH Zürich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001" y="56562"/>
            <a:ext cx="707010" cy="70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9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44556" y="874642"/>
            <a:ext cx="8600661" cy="5711687"/>
          </a:xfrm>
        </p:spPr>
        <p:txBody>
          <a:bodyPr anchor="t">
            <a:normAutofit fontScale="90000"/>
          </a:bodyPr>
          <a:lstStyle/>
          <a:p>
            <a:pPr algn="l">
              <a:tabLst>
                <a:tab pos="358775" algn="l"/>
              </a:tabLst>
            </a:pPr>
            <a:r>
              <a:rPr lang="en-US" sz="4000" dirty="0">
                <a:latin typeface="Arial" charset="0"/>
                <a:ea typeface="Arial" charset="0"/>
                <a:cs typeface="Arial" charset="0"/>
              </a:rPr>
              <a:t>EWZ Challenge 3 </a:t>
            </a:r>
            <a:br>
              <a:rPr lang="en-US" sz="4000" dirty="0">
                <a:latin typeface="Arial" charset="0"/>
                <a:ea typeface="Arial" charset="0"/>
                <a:cs typeface="Arial" charset="0"/>
              </a:rPr>
            </a:br>
            <a:r>
              <a:rPr lang="en-US" sz="4000" dirty="0">
                <a:latin typeface="Arial" charset="0"/>
                <a:ea typeface="Arial" charset="0"/>
                <a:cs typeface="Arial" charset="0"/>
              </a:rPr>
              <a:t>Virtual Energy Storage</a:t>
            </a:r>
            <a:br>
              <a:rPr lang="en-US" sz="4000" dirty="0">
                <a:latin typeface="Arial" charset="0"/>
                <a:ea typeface="Arial" charset="0"/>
                <a:cs typeface="Arial" charset="0"/>
              </a:rPr>
            </a:br>
            <a:br>
              <a:rPr lang="en-US" sz="4000" dirty="0">
                <a:latin typeface="Arial" charset="0"/>
                <a:ea typeface="Arial" charset="0"/>
                <a:cs typeface="Arial" charset="0"/>
              </a:rPr>
            </a:br>
            <a:br>
              <a:rPr lang="en-US" sz="4000" dirty="0">
                <a:latin typeface="Arial" charset="0"/>
                <a:ea typeface="Arial" charset="0"/>
                <a:cs typeface="Arial" charset="0"/>
              </a:rPr>
            </a:br>
            <a:r>
              <a:rPr lang="en-US" sz="4000" dirty="0">
                <a:latin typeface="Arial" charset="0"/>
                <a:ea typeface="Arial" charset="0"/>
                <a:cs typeface="Arial" charset="0"/>
              </a:rPr>
              <a:t>Team “Energy Online”</a:t>
            </a:r>
            <a:br>
              <a:rPr lang="en-US" sz="4000" dirty="0">
                <a:latin typeface="Arial" charset="0"/>
                <a:ea typeface="Arial" charset="0"/>
                <a:cs typeface="Arial" charset="0"/>
              </a:rPr>
            </a:br>
            <a:r>
              <a:rPr lang="en-US" sz="40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Jiggar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Shah (DMAV), </a:t>
            </a:r>
            <a:br>
              <a:rPr lang="en-US" sz="2400" dirty="0">
                <a:latin typeface="Arial" charset="0"/>
                <a:ea typeface="Arial" charset="0"/>
                <a:cs typeface="Arial" charset="0"/>
              </a:rPr>
            </a:b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	Michael Jordi (DMTEC), </a:t>
            </a:r>
            <a:br>
              <a:rPr lang="en-US" sz="2400" dirty="0">
                <a:latin typeface="Arial" charset="0"/>
                <a:ea typeface="Arial" charset="0"/>
                <a:cs typeface="Arial" charset="0"/>
              </a:rPr>
            </a:b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	Michael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Stemmle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(DINFK), </a:t>
            </a:r>
            <a:br>
              <a:rPr lang="en-US" sz="2400" dirty="0">
                <a:latin typeface="Arial" charset="0"/>
                <a:ea typeface="Arial" charset="0"/>
                <a:cs typeface="Arial" charset="0"/>
              </a:rPr>
            </a:b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	Simon Oeschger (DMTEC), </a:t>
            </a:r>
            <a:br>
              <a:rPr lang="en-US" sz="2400" dirty="0">
                <a:latin typeface="Arial" charset="0"/>
                <a:ea typeface="Arial" charset="0"/>
                <a:cs typeface="Arial" charset="0"/>
              </a:rPr>
            </a:b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	Stefan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Zemljic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(DINFK)</a:t>
            </a:r>
            <a:br>
              <a:rPr lang="en-US" sz="4000" dirty="0">
                <a:latin typeface="Arial" charset="0"/>
                <a:ea typeface="Arial" charset="0"/>
                <a:cs typeface="Arial" charset="0"/>
              </a:rPr>
            </a:br>
            <a:br>
              <a:rPr lang="en-US" sz="4000" dirty="0">
                <a:latin typeface="Arial" charset="0"/>
                <a:ea typeface="Arial" charset="0"/>
                <a:cs typeface="Arial" charset="0"/>
              </a:rPr>
            </a:br>
            <a:endParaRPr lang="en-US" sz="4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3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152938" y="658536"/>
            <a:ext cx="10063701" cy="4390542"/>
          </a:xfrm>
        </p:spPr>
        <p:txBody>
          <a:bodyPr anchor="t"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en-US" sz="4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Problem</a:t>
            </a:r>
            <a:br>
              <a:rPr lang="en-US" sz="4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33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- Today, 40% nuclear energy </a:t>
            </a:r>
            <a:r>
              <a:rPr lang="en-US" sz="33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 panose="05000000000000000000" pitchFamily="2" charset="2"/>
              </a:rPr>
              <a:t> goal: 0% by 2034</a:t>
            </a:r>
            <a:br>
              <a:rPr lang="en-US" sz="33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33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- Slow growth of renewables (incentives, storage)</a:t>
            </a:r>
            <a:br>
              <a:rPr lang="en-US" sz="33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br>
              <a:rPr lang="en-US" sz="3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4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Solution</a:t>
            </a:r>
            <a:br>
              <a:rPr lang="en-US" sz="3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3300" dirty="0">
                <a:solidFill>
                  <a:schemeClr val="tx1"/>
                </a:solidFill>
                <a:latin typeface="Arial" charset="0"/>
                <a:cs typeface="Arial" charset="0"/>
              </a:rPr>
              <a:t>- Create an incentive system to grow renewables (DAO)</a:t>
            </a:r>
            <a:br>
              <a:rPr lang="en-US" sz="3300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US" sz="3300" dirty="0">
                <a:solidFill>
                  <a:schemeClr val="tx1"/>
                </a:solidFill>
                <a:latin typeface="Arial" charset="0"/>
                <a:cs typeface="Arial" charset="0"/>
              </a:rPr>
              <a:t>- Store “the right to obtain energy” as a token</a:t>
            </a:r>
            <a:br>
              <a:rPr lang="en-US" sz="3300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endParaRPr lang="en-US" sz="33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5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EA8652D6-AC06-45A8-91DD-8C58064C0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636"/>
            <a:ext cx="12192000" cy="5376143"/>
          </a:xfrm>
          <a:prstGeom prst="rect">
            <a:avLst/>
          </a:prstGeom>
        </p:spPr>
      </p:pic>
      <p:pic>
        <p:nvPicPr>
          <p:cNvPr id="13" name="Picture 11">
            <a:extLst>
              <a:ext uri="{FF2B5EF4-FFF2-40B4-BE49-F238E27FC236}">
                <a16:creationId xmlns:a16="http://schemas.microsoft.com/office/drawing/2014/main" id="{9090841F-AFD6-4B05-9126-4BB1ED624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001" y="56562"/>
            <a:ext cx="707010" cy="70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0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166191" y="463826"/>
            <a:ext cx="996563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charset="0"/>
                <a:ea typeface="Arial" charset="0"/>
                <a:cs typeface="Arial" charset="0"/>
              </a:rPr>
              <a:t>Disruption Potential</a:t>
            </a:r>
          </a:p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- Power suppliers lose monopolistic positions</a:t>
            </a:r>
          </a:p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- P2P trading without (cantonal) borders</a:t>
            </a:r>
          </a:p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- DAO acts as a very efficient self growing system</a:t>
            </a:r>
          </a:p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- DAO acts as a virtual power plant for power suppliers</a:t>
            </a:r>
          </a:p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- EWZ = Participant in DAO + grid, </a:t>
            </a:r>
            <a:r>
              <a:rPr lang="en-US" sz="3000" dirty="0" err="1">
                <a:latin typeface="Arial" charset="0"/>
                <a:ea typeface="Arial" charset="0"/>
                <a:cs typeface="Arial" charset="0"/>
              </a:rPr>
              <a:t>pv</a:t>
            </a: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, meter provider</a:t>
            </a:r>
          </a:p>
          <a:p>
            <a:pPr marL="1143000" lvl="1" indent="-685800">
              <a:buFontTx/>
              <a:buChar char="-"/>
            </a:pPr>
            <a:endParaRPr lang="en-US" sz="3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4000" b="1" dirty="0">
                <a:latin typeface="Arial" charset="0"/>
                <a:ea typeface="Arial" charset="0"/>
                <a:cs typeface="Arial" charset="0"/>
              </a:rPr>
              <a:t>Difficulties / Open Challenges</a:t>
            </a:r>
          </a:p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- Secure smart meters and information transfer</a:t>
            </a:r>
          </a:p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- Legal uncertainty (Certificates, Token-qualification, …)</a:t>
            </a:r>
          </a:p>
        </p:txBody>
      </p:sp>
    </p:spTree>
    <p:extLst>
      <p:ext uri="{BB962C8B-B14F-4D97-AF65-F5344CB8AC3E}">
        <p14:creationId xmlns:p14="http://schemas.microsoft.com/office/powerpoint/2010/main" val="158043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166191" y="463826"/>
            <a:ext cx="99656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/>
              <a:t>Software</a:t>
            </a:r>
            <a:r>
              <a:rPr lang="de-DE" sz="5400" b="1" dirty="0"/>
              <a:t> </a:t>
            </a:r>
            <a:r>
              <a:rPr lang="de-DE" sz="4000" b="1" dirty="0"/>
              <a:t>Demo</a:t>
            </a:r>
          </a:p>
        </p:txBody>
      </p:sp>
      <p:pic>
        <p:nvPicPr>
          <p:cNvPr id="3" name="Grafik 2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25D0C82D-A6F8-4B16-B4CD-BB9156664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4" y="1356343"/>
            <a:ext cx="4781177" cy="3516776"/>
          </a:xfrm>
          <a:prstGeom prst="rect">
            <a:avLst/>
          </a:prstGeom>
        </p:spPr>
      </p:pic>
      <p:pic>
        <p:nvPicPr>
          <p:cNvPr id="6" name="Grafik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D4E5B430-F8DA-4ED9-A118-3B4BD3A909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1" r="1980" b="2454"/>
          <a:stretch/>
        </p:blipFill>
        <p:spPr>
          <a:xfrm>
            <a:off x="6096000" y="1356344"/>
            <a:ext cx="4338930" cy="451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5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Breitbild</PresentationFormat>
  <Paragraphs>16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Gotham Medium Regular</vt:lpstr>
      <vt:lpstr>Wingdings</vt:lpstr>
      <vt:lpstr>Office Theme</vt:lpstr>
      <vt:lpstr>EWZ Challenge 3  Virtual Energy Storage   Team “Energy Online”  Jiggar Shah (DMAV),   Michael Jordi (DMTEC),   Michael Stemmle (DINFK),   Simon Oeschger (DMTEC),   Stefan Zemljic (DINFK)  </vt:lpstr>
      <vt:lpstr>Problem - Today, 40% nuclear energy  goal: 0% by 2034 - Slow growth of renewables (incentives, storage)  Solution - Create an incentive system to grow renewables (DAO) - Store “the right to obtain energy” as a token 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Thanks to the BIOTS 2018 partners, sponsors, affiliates,  and friends!</dc:title>
  <dc:creator>Microsoft Office User</dc:creator>
  <cp:lastModifiedBy> </cp:lastModifiedBy>
  <cp:revision>54</cp:revision>
  <dcterms:created xsi:type="dcterms:W3CDTF">2018-02-07T14:29:00Z</dcterms:created>
  <dcterms:modified xsi:type="dcterms:W3CDTF">2018-02-16T08:16:23Z</dcterms:modified>
</cp:coreProperties>
</file>