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/>
    <p:restoredTop sz="94567"/>
  </p:normalViewPr>
  <p:slideViewPr>
    <p:cSldViewPr snapToGrid="0" snapToObjects="1">
      <p:cViewPr>
        <p:scale>
          <a:sx n="80" d="100"/>
          <a:sy n="80" d="100"/>
        </p:scale>
        <p:origin x="4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912"/>
            <a:ext cx="12196766" cy="145199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40616" y="6413698"/>
            <a:ext cx="48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tham Medium Regular" charset="0"/>
                <a:ea typeface="Gotham Medium Regular" charset="0"/>
                <a:cs typeface="Gotham Medium Regular" charset="0"/>
              </a:rPr>
              <a:t>BIOTS 2018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863187" y="6413698"/>
            <a:ext cx="218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otham Medium Regular" charset="0"/>
                <a:ea typeface="Gotham Medium Regular" charset="0"/>
                <a:cs typeface="Gotham Medium Regular" charset="0"/>
              </a:rPr>
              <a:t>ETH Zürich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01" y="56562"/>
            <a:ext cx="707010" cy="7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4556" y="874642"/>
            <a:ext cx="8600661" cy="5711687"/>
          </a:xfrm>
        </p:spPr>
        <p:txBody>
          <a:bodyPr anchor="t">
            <a:normAutofit fontScale="90000"/>
          </a:bodyPr>
          <a:lstStyle/>
          <a:p>
            <a:pPr algn="l">
              <a:tabLst>
                <a:tab pos="358775" algn="l"/>
              </a:tabLst>
            </a:pP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EWZ Challenge 3 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Virtual Energy Storage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Team “Energy Online”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Jiggar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Shah 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(DMAVT),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	Michael Jordi (DMTEC),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	Michael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Stemmle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(DINFK),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	Simon Oeschger (DMTEC),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	Stefan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Zemljic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(DINFK)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52938" y="658536"/>
            <a:ext cx="10063701" cy="4390542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Problem</a:t>
            </a:r>
            <a:b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Today, 40% nuclear energy </a:t>
            </a: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 goal: 0% by 2034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Slow growth of renewables (incentives, storage)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Solution</a:t>
            </a: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- Create an incentive system to grow renewables (DAO)</a:t>
            </a:r>
            <a:b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- Store “the right to obtain energy” as a token</a:t>
            </a:r>
            <a:b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endParaRPr lang="en-US" sz="33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EA8652D6-AC06-45A8-91DD-8C58064C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636"/>
            <a:ext cx="12192000" cy="5376143"/>
          </a:xfrm>
          <a:prstGeom prst="rect">
            <a:avLst/>
          </a:prstGeom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9090841F-AFD6-4B05-9126-4BB1ED62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01" y="56562"/>
            <a:ext cx="707010" cy="7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0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191" y="463826"/>
            <a:ext cx="99656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Disruption Potential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Power suppliers lose monopolistic positions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P2P trading without (cantonal) borders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DAO acts as a very efficient self growing system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DAO acts as a virtual power plant for power suppliers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EWZ = Participant in DAO + grid,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pv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, meter provider</a:t>
            </a:r>
          </a:p>
          <a:p>
            <a:pPr marL="1143000" lvl="1" indent="-685800">
              <a:buFontTx/>
              <a:buChar char="-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Difficulties / Open Challenges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Secure smart meters and information transfer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Legal uncertainty (Certificates, Token-qualification, …)</a:t>
            </a:r>
          </a:p>
        </p:txBody>
      </p: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191" y="463826"/>
            <a:ext cx="9965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/>
              <a:t>Software</a:t>
            </a:r>
            <a:r>
              <a:rPr lang="de-DE" sz="5400" b="1" dirty="0"/>
              <a:t> </a:t>
            </a:r>
            <a:r>
              <a:rPr lang="de-DE" sz="4000" b="1" dirty="0"/>
              <a:t>Demo</a:t>
            </a:r>
          </a:p>
        </p:txBody>
      </p:sp>
      <p:pic>
        <p:nvPicPr>
          <p:cNvPr id="3" name="Grafik 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5D0C82D-A6F8-4B16-B4CD-BB915666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1356343"/>
            <a:ext cx="4781177" cy="3516776"/>
          </a:xfrm>
          <a:prstGeom prst="rect">
            <a:avLst/>
          </a:prstGeom>
        </p:spPr>
      </p:pic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4E5B430-F8DA-4ED9-A118-3B4BD3A90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" r="1980" b="2454"/>
          <a:stretch/>
        </p:blipFill>
        <p:spPr>
          <a:xfrm>
            <a:off x="6096000" y="1356344"/>
            <a:ext cx="4338930" cy="45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16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Gotham Medium Regular</vt:lpstr>
      <vt:lpstr>Wingdings</vt:lpstr>
      <vt:lpstr>Office Theme</vt:lpstr>
      <vt:lpstr>EWZ Challenge 3  Virtual Energy Storage   Team “Energy Online”  Jiggar Shah (DMAVT),   Michael Jordi (DMTEC),   Michael Stemmle (DINFK),   Simon Oeschger (DMTEC),   Stefan Zemljic (DINFK)  </vt:lpstr>
      <vt:lpstr>Problem - Today, 40% nuclear energy  goal: 0% by 2034 - Slow growth of renewables (incentives, storage)  Solution - Create an incentive system to grow renewables (DAO) - Store “the right to obtain energy” as a token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 </cp:lastModifiedBy>
  <cp:revision>55</cp:revision>
  <dcterms:created xsi:type="dcterms:W3CDTF">2018-02-07T14:29:00Z</dcterms:created>
  <dcterms:modified xsi:type="dcterms:W3CDTF">2018-02-16T08:19:30Z</dcterms:modified>
</cp:coreProperties>
</file>