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441363" y="2111425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Build application container or OS image</a:t>
            </a:r>
            <a:endParaRPr sz="1000"/>
          </a:p>
        </p:txBody>
      </p:sp>
      <p:sp>
        <p:nvSpPr>
          <p:cNvPr id="55" name="Google Shape;55;p13"/>
          <p:cNvSpPr/>
          <p:nvPr/>
        </p:nvSpPr>
        <p:spPr>
          <a:xfrm>
            <a:off x="6805175" y="2103474"/>
            <a:ext cx="16665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Deploy cloud configuration or application to environment</a:t>
            </a:r>
            <a:endParaRPr sz="1000" dirty="0"/>
          </a:p>
        </p:txBody>
      </p:sp>
      <p:sp>
        <p:nvSpPr>
          <p:cNvPr id="56" name="Google Shape;56;p13"/>
          <p:cNvSpPr/>
          <p:nvPr/>
        </p:nvSpPr>
        <p:spPr>
          <a:xfrm>
            <a:off x="4623263" y="2111425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Update cloud and infrastructure configuration</a:t>
            </a:r>
            <a:endParaRPr sz="1000"/>
          </a:p>
        </p:txBody>
      </p:sp>
      <p:sp>
        <p:nvSpPr>
          <p:cNvPr id="57" name="Google Shape;57;p13"/>
          <p:cNvSpPr/>
          <p:nvPr/>
        </p:nvSpPr>
        <p:spPr>
          <a:xfrm>
            <a:off x="1848884" y="1289771"/>
            <a:ext cx="1308000" cy="5976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Static Code Analysis</a:t>
            </a:r>
            <a:endParaRPr sz="1000" dirty="0"/>
          </a:p>
        </p:txBody>
      </p:sp>
      <p:sp>
        <p:nvSpPr>
          <p:cNvPr id="58" name="Google Shape;58;p13"/>
          <p:cNvSpPr/>
          <p:nvPr/>
        </p:nvSpPr>
        <p:spPr>
          <a:xfrm>
            <a:off x="298375" y="267230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Infrastructure code change</a:t>
            </a:r>
            <a:endParaRPr sz="1000"/>
          </a:p>
        </p:txBody>
      </p:sp>
      <p:cxnSp>
        <p:nvCxnSpPr>
          <p:cNvPr id="59" name="Google Shape;59;p13"/>
          <p:cNvCxnSpPr>
            <a:cxnSpLocks/>
            <a:stCxn id="19" idx="3"/>
            <a:endCxn id="54" idx="0"/>
          </p:cNvCxnSpPr>
          <p:nvPr/>
        </p:nvCxnSpPr>
        <p:spPr>
          <a:xfrm flipH="1">
            <a:off x="3095363" y="1513888"/>
            <a:ext cx="1744950" cy="597537"/>
          </a:xfrm>
          <a:prstGeom prst="bentConnector4">
            <a:avLst>
              <a:gd name="adj1" fmla="val -13101"/>
              <a:gd name="adj2" fmla="val 7500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Google Shape;60;p13"/>
          <p:cNvCxnSpPr>
            <a:cxnSpLocks/>
            <a:stCxn id="58" idx="3"/>
            <a:endCxn id="28" idx="1"/>
          </p:cNvCxnSpPr>
          <p:nvPr/>
        </p:nvCxnSpPr>
        <p:spPr>
          <a:xfrm>
            <a:off x="1606375" y="2971100"/>
            <a:ext cx="1550509" cy="26077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" name="Google Shape;61;p13"/>
          <p:cNvCxnSpPr>
            <a:stCxn id="54" idx="3"/>
            <a:endCxn id="56" idx="1"/>
          </p:cNvCxnSpPr>
          <p:nvPr/>
        </p:nvCxnSpPr>
        <p:spPr>
          <a:xfrm>
            <a:off x="3749363" y="2410225"/>
            <a:ext cx="8739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" name="Google Shape;62;p13"/>
          <p:cNvCxnSpPr>
            <a:cxnSpLocks/>
            <a:stCxn id="56" idx="3"/>
            <a:endCxn id="55" idx="1"/>
          </p:cNvCxnSpPr>
          <p:nvPr/>
        </p:nvCxnSpPr>
        <p:spPr>
          <a:xfrm flipV="1">
            <a:off x="5931263" y="2402274"/>
            <a:ext cx="873912" cy="795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" name="Google Shape;57;p13">
            <a:extLst>
              <a:ext uri="{FF2B5EF4-FFF2-40B4-BE49-F238E27FC236}">
                <a16:creationId xmlns:a16="http://schemas.microsoft.com/office/drawing/2014/main" id="{E32E28BA-7474-BB46-B804-8DD4830201E7}"/>
              </a:ext>
            </a:extLst>
          </p:cNvPr>
          <p:cNvSpPr/>
          <p:nvPr/>
        </p:nvSpPr>
        <p:spPr>
          <a:xfrm>
            <a:off x="52812" y="1292153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Application code or OS change</a:t>
            </a:r>
            <a:endParaRPr sz="1000" dirty="0"/>
          </a:p>
        </p:txBody>
      </p:sp>
      <p:cxnSp>
        <p:nvCxnSpPr>
          <p:cNvPr id="13" name="Google Shape;61;p13">
            <a:extLst>
              <a:ext uri="{FF2B5EF4-FFF2-40B4-BE49-F238E27FC236}">
                <a16:creationId xmlns:a16="http://schemas.microsoft.com/office/drawing/2014/main" id="{8A2613F8-0BD4-7146-86A8-488B2912FABE}"/>
              </a:ext>
            </a:extLst>
          </p:cNvPr>
          <p:cNvCxnSpPr>
            <a:cxnSpLocks/>
            <a:stCxn id="11" idx="3"/>
            <a:endCxn id="57" idx="1"/>
          </p:cNvCxnSpPr>
          <p:nvPr/>
        </p:nvCxnSpPr>
        <p:spPr>
          <a:xfrm flipV="1">
            <a:off x="1360812" y="1588571"/>
            <a:ext cx="488072" cy="238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" name="Google Shape;57;p13">
            <a:extLst>
              <a:ext uri="{FF2B5EF4-FFF2-40B4-BE49-F238E27FC236}">
                <a16:creationId xmlns:a16="http://schemas.microsoft.com/office/drawing/2014/main" id="{DDDB4829-9B1C-5246-B3FC-B476D63C04AD}"/>
              </a:ext>
            </a:extLst>
          </p:cNvPr>
          <p:cNvSpPr/>
          <p:nvPr/>
        </p:nvSpPr>
        <p:spPr>
          <a:xfrm>
            <a:off x="5802008" y="3612877"/>
            <a:ext cx="1308000" cy="5976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Vulnerability Scans</a:t>
            </a:r>
            <a:endParaRPr sz="1000" dirty="0"/>
          </a:p>
        </p:txBody>
      </p:sp>
      <p:cxnSp>
        <p:nvCxnSpPr>
          <p:cNvPr id="17" name="Google Shape;62;p13">
            <a:extLst>
              <a:ext uri="{FF2B5EF4-FFF2-40B4-BE49-F238E27FC236}">
                <a16:creationId xmlns:a16="http://schemas.microsoft.com/office/drawing/2014/main" id="{A58AC1A3-17BE-5F41-841D-8C520AA44E77}"/>
              </a:ext>
            </a:extLst>
          </p:cNvPr>
          <p:cNvCxnSpPr>
            <a:cxnSpLocks/>
            <a:stCxn id="55" idx="3"/>
            <a:endCxn id="16" idx="3"/>
          </p:cNvCxnSpPr>
          <p:nvPr/>
        </p:nvCxnSpPr>
        <p:spPr>
          <a:xfrm flipH="1">
            <a:off x="7110008" y="2402274"/>
            <a:ext cx="1361667" cy="1509403"/>
          </a:xfrm>
          <a:prstGeom prst="bentConnector3">
            <a:avLst>
              <a:gd name="adj1" fmla="val -1678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" name="Google Shape;57;p13">
            <a:extLst>
              <a:ext uri="{FF2B5EF4-FFF2-40B4-BE49-F238E27FC236}">
                <a16:creationId xmlns:a16="http://schemas.microsoft.com/office/drawing/2014/main" id="{A9ED9C29-D3FE-7641-A939-451D93744089}"/>
              </a:ext>
            </a:extLst>
          </p:cNvPr>
          <p:cNvSpPr/>
          <p:nvPr/>
        </p:nvSpPr>
        <p:spPr>
          <a:xfrm>
            <a:off x="3532313" y="1215088"/>
            <a:ext cx="1308000" cy="5976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AMI and container</a:t>
            </a:r>
            <a:endParaRPr sz="1000" dirty="0"/>
          </a:p>
        </p:txBody>
      </p:sp>
      <p:cxnSp>
        <p:nvCxnSpPr>
          <p:cNvPr id="21" name="Google Shape;61;p13">
            <a:extLst>
              <a:ext uri="{FF2B5EF4-FFF2-40B4-BE49-F238E27FC236}">
                <a16:creationId xmlns:a16="http://schemas.microsoft.com/office/drawing/2014/main" id="{EEE106B1-4139-5D46-A120-A768C7F77966}"/>
              </a:ext>
            </a:extLst>
          </p:cNvPr>
          <p:cNvCxnSpPr>
            <a:cxnSpLocks/>
            <a:stCxn id="57" idx="3"/>
            <a:endCxn id="19" idx="1"/>
          </p:cNvCxnSpPr>
          <p:nvPr/>
        </p:nvCxnSpPr>
        <p:spPr>
          <a:xfrm flipV="1">
            <a:off x="3156884" y="1513888"/>
            <a:ext cx="375429" cy="7468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" name="Google Shape;57;p13">
            <a:extLst>
              <a:ext uri="{FF2B5EF4-FFF2-40B4-BE49-F238E27FC236}">
                <a16:creationId xmlns:a16="http://schemas.microsoft.com/office/drawing/2014/main" id="{54640C68-68E1-614E-A184-D053070041B1}"/>
              </a:ext>
            </a:extLst>
          </p:cNvPr>
          <p:cNvSpPr/>
          <p:nvPr/>
        </p:nvSpPr>
        <p:spPr>
          <a:xfrm>
            <a:off x="4061998" y="3612877"/>
            <a:ext cx="1308000" cy="5976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Post Deployment Compliance Scanning</a:t>
            </a:r>
            <a:endParaRPr sz="1000" dirty="0"/>
          </a:p>
        </p:txBody>
      </p:sp>
      <p:cxnSp>
        <p:nvCxnSpPr>
          <p:cNvPr id="25" name="Google Shape;61;p13">
            <a:extLst>
              <a:ext uri="{FF2B5EF4-FFF2-40B4-BE49-F238E27FC236}">
                <a16:creationId xmlns:a16="http://schemas.microsoft.com/office/drawing/2014/main" id="{AF1BC3D6-C677-544A-8C1F-630476657C58}"/>
              </a:ext>
            </a:extLst>
          </p:cNvPr>
          <p:cNvCxnSpPr>
            <a:cxnSpLocks/>
            <a:stCxn id="16" idx="1"/>
          </p:cNvCxnSpPr>
          <p:nvPr/>
        </p:nvCxnSpPr>
        <p:spPr>
          <a:xfrm rot="10800000">
            <a:off x="5272324" y="3911677"/>
            <a:ext cx="529685" cy="1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" name="Google Shape;57;p13">
            <a:extLst>
              <a:ext uri="{FF2B5EF4-FFF2-40B4-BE49-F238E27FC236}">
                <a16:creationId xmlns:a16="http://schemas.microsoft.com/office/drawing/2014/main" id="{5352B3B6-43A0-8447-AC64-6188B0EFE95C}"/>
              </a:ext>
            </a:extLst>
          </p:cNvPr>
          <p:cNvSpPr/>
          <p:nvPr/>
        </p:nvSpPr>
        <p:spPr>
          <a:xfrm>
            <a:off x="3156884" y="2933079"/>
            <a:ext cx="1308000" cy="5976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Infrastructure as Code Scanning</a:t>
            </a:r>
            <a:endParaRPr sz="1000" dirty="0"/>
          </a:p>
        </p:txBody>
      </p:sp>
      <p:cxnSp>
        <p:nvCxnSpPr>
          <p:cNvPr id="31" name="Google Shape;60;p13">
            <a:extLst>
              <a:ext uri="{FF2B5EF4-FFF2-40B4-BE49-F238E27FC236}">
                <a16:creationId xmlns:a16="http://schemas.microsoft.com/office/drawing/2014/main" id="{43268A86-2340-7E4B-B1F0-56A1DDDB1DD2}"/>
              </a:ext>
            </a:extLst>
          </p:cNvPr>
          <p:cNvCxnSpPr>
            <a:cxnSpLocks/>
            <a:stCxn id="28" idx="3"/>
            <a:endCxn id="56" idx="2"/>
          </p:cNvCxnSpPr>
          <p:nvPr/>
        </p:nvCxnSpPr>
        <p:spPr>
          <a:xfrm flipV="1">
            <a:off x="4464884" y="2709025"/>
            <a:ext cx="812379" cy="522854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42</Words>
  <Application>Microsoft Macintosh PowerPoint</Application>
  <PresentationFormat>On-screen Show (16:9)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Stefan Papp</cp:lastModifiedBy>
  <cp:revision>3</cp:revision>
  <dcterms:modified xsi:type="dcterms:W3CDTF">2021-01-29T17:14:55Z</dcterms:modified>
</cp:coreProperties>
</file>